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 id="2147483677" r:id="rId3"/>
  </p:sldMasterIdLst>
  <p:notesMasterIdLst>
    <p:notesMasterId r:id="rId28"/>
  </p:notesMasterIdLst>
  <p:sldIdLst>
    <p:sldId id="354" r:id="rId4"/>
    <p:sldId id="355" r:id="rId5"/>
    <p:sldId id="307" r:id="rId6"/>
    <p:sldId id="257" r:id="rId7"/>
    <p:sldId id="356" r:id="rId8"/>
    <p:sldId id="309" r:id="rId9"/>
    <p:sldId id="344" r:id="rId10"/>
    <p:sldId id="357" r:id="rId11"/>
    <p:sldId id="339" r:id="rId12"/>
    <p:sldId id="312" r:id="rId13"/>
    <p:sldId id="343" r:id="rId14"/>
    <p:sldId id="358" r:id="rId15"/>
    <p:sldId id="359" r:id="rId16"/>
    <p:sldId id="360" r:id="rId17"/>
    <p:sldId id="361" r:id="rId18"/>
    <p:sldId id="362" r:id="rId19"/>
    <p:sldId id="368" r:id="rId20"/>
    <p:sldId id="348" r:id="rId21"/>
    <p:sldId id="375" r:id="rId22"/>
    <p:sldId id="350" r:id="rId23"/>
    <p:sldId id="351" r:id="rId24"/>
    <p:sldId id="374" r:id="rId25"/>
    <p:sldId id="373" r:id="rId26"/>
    <p:sldId id="36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9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7335E5-436C-414C-A71F-89063E137708}" type="datetimeFigureOut">
              <a:rPr lang="en-US" smtClean="0"/>
              <a:t>11/16/2025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9FF09D-AF9A-4F0D-933C-8FCD35A9AB0B}" type="slidenum">
              <a:rPr lang="en-US" smtClean="0"/>
              <a:t>‹#›</a:t>
            </a:fld>
            <a:endParaRPr lang="en-US"/>
          </a:p>
        </p:txBody>
      </p:sp>
    </p:spTree>
    <p:extLst>
      <p:ext uri="{BB962C8B-B14F-4D97-AF65-F5344CB8AC3E}">
        <p14:creationId xmlns:p14="http://schemas.microsoft.com/office/powerpoint/2010/main" val="4036822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0972115126</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E665B5-3980-4777-95AA-8820A70795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4264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Trong cuộc sống và học tập của mỗi người luôn xuất hiện những khó khăn đòi hỏi chúng ta cần phải vượt qua. Biết vượt qua khó khăn không những sẽ giúp chúng ta thành công mà việc nhận biết những thử thách và vượt qua chúng còn khiến ta cảm thấy tự tin hơn và có thể đối mặt với bất cứ tình huống nào trong cuộc sống</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E665B5-3980-4777-95AA-8820A70795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5425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90205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35263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0056BE-FF85-4879-923C-7693074A80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49740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E665B5-3980-4777-95AA-8820A70795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281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2025/11/16</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1510138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2725918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2977072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3023760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2727126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3839993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pic>
        <p:nvPicPr>
          <p:cNvPr id="6" name="Picture 5" descr="A round pink circle with white text and a black background&#10;&#10;AI-generated content may be incorrect.">
            <a:extLst>
              <a:ext uri="{FF2B5EF4-FFF2-40B4-BE49-F238E27FC236}">
                <a16:creationId xmlns:a16="http://schemas.microsoft.com/office/drawing/2014/main" id="{26C6D1A3-C13B-36E0-B1C2-C89A1BB79D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26174" y="0"/>
            <a:ext cx="1611070" cy="1611070"/>
          </a:xfrm>
          <a:prstGeom prst="rect">
            <a:avLst/>
          </a:prstGeom>
        </p:spPr>
      </p:pic>
    </p:spTree>
    <p:extLst>
      <p:ext uri="{BB962C8B-B14F-4D97-AF65-F5344CB8AC3E}">
        <p14:creationId xmlns:p14="http://schemas.microsoft.com/office/powerpoint/2010/main" val="4059459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2465DF5-3113-4688-830F-CDED752359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Tree>
    <p:extLst>
      <p:ext uri="{BB962C8B-B14F-4D97-AF65-F5344CB8AC3E}">
        <p14:creationId xmlns:p14="http://schemas.microsoft.com/office/powerpoint/2010/main" val="3282168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9F59B8D-2E76-41FC-BC9A-9311E43E19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圆角 6">
            <a:extLst>
              <a:ext uri="{FF2B5EF4-FFF2-40B4-BE49-F238E27FC236}">
                <a16:creationId xmlns:a16="http://schemas.microsoft.com/office/drawing/2014/main" id="{FC8A23B2-6893-45E5-8C3C-52D518212B4E}"/>
              </a:ext>
            </a:extLst>
          </p:cNvPr>
          <p:cNvSpPr/>
          <p:nvPr userDrawn="1"/>
        </p:nvSpPr>
        <p:spPr>
          <a:xfrm>
            <a:off x="219075" y="200025"/>
            <a:ext cx="11753850" cy="6457950"/>
          </a:xfrm>
          <a:prstGeom prst="roundRect">
            <a:avLst>
              <a:gd name="adj" fmla="val 3098"/>
            </a:avLst>
          </a:prstGeom>
          <a:solidFill>
            <a:srgbClr val="FFF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641890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53BF5E-A465-41F6-9480-EA94242A95D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E69FBEB-9771-428E-8AFA-73CD3A4F240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66D2476-05AF-4D91-85C7-F35A1B86B913}"/>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5" name="页脚占位符 4">
            <a:extLst>
              <a:ext uri="{FF2B5EF4-FFF2-40B4-BE49-F238E27FC236}">
                <a16:creationId xmlns:a16="http://schemas.microsoft.com/office/drawing/2014/main" id="{8FBD3A81-6763-4FC8-9AD6-812BDEC9834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8D0C8CC-779B-4D18-9BA6-CEAE2569C14C}"/>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633147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E0D862-6A0B-481D-B717-8D9400B98A6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B1C84FC-A8AD-4A6A-9B83-0DDE9477CD2E}"/>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105C18F-B328-4139-8E00-EF74A2DF30CD}"/>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3EC34E8-F2D5-4298-96ED-3B51AE51F713}"/>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6" name="页脚占位符 5">
            <a:extLst>
              <a:ext uri="{FF2B5EF4-FFF2-40B4-BE49-F238E27FC236}">
                <a16:creationId xmlns:a16="http://schemas.microsoft.com/office/drawing/2014/main" id="{804AF534-9271-40EC-ABFC-6ECDD9D5E61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3AB22CA0-5A7C-4FD5-A979-4DE80BC8B89A}"/>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133282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2025/11/16</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1163204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42E0C-1BF6-4006-8A7D-0BB73A51AFB1}"/>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250A6AE-C285-4F64-BFBD-67D1806F776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4B1A7E8-7FFA-4B29-BE50-8925BE41229C}"/>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78E2253-52DC-41F9-9748-31799E25F5B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9EA6C18-804B-492C-A826-B7F7C90BAF38}"/>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25837A8-5454-4BA6-A97D-5A9ACAE1322D}"/>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8" name="页脚占位符 7">
            <a:extLst>
              <a:ext uri="{FF2B5EF4-FFF2-40B4-BE49-F238E27FC236}">
                <a16:creationId xmlns:a16="http://schemas.microsoft.com/office/drawing/2014/main" id="{1826ABDF-3796-426B-B75F-0912CA5396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A52C5F35-153E-44FD-A14A-8C714A198832}"/>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642760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37A83C-3244-452F-88FF-64D4600C562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29C7225-0E09-4829-9D44-48F010AF8C61}"/>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4" name="页脚占位符 3">
            <a:extLst>
              <a:ext uri="{FF2B5EF4-FFF2-40B4-BE49-F238E27FC236}">
                <a16:creationId xmlns:a16="http://schemas.microsoft.com/office/drawing/2014/main" id="{D6254E1F-B1D4-4EEC-A105-CFFC9E088C9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93191C4C-15E5-4480-8086-B3CAE02B09E4}"/>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2391181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D2C5A70-1A92-49F0-9CD0-5B0258C0D582}"/>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3" name="页脚占位符 2">
            <a:extLst>
              <a:ext uri="{FF2B5EF4-FFF2-40B4-BE49-F238E27FC236}">
                <a16:creationId xmlns:a16="http://schemas.microsoft.com/office/drawing/2014/main" id="{7DDF09B2-6451-4290-9497-3A2A151EF4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07C7F8F-705D-4748-886B-409935C5B7E6}"/>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3816559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B2B44F-809F-4F0B-83A9-77DD40F3C17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FC4DA64-D1C8-4453-A5A8-C58376A1B21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155DB26-B814-4E1E-8E76-EE9CFEEE3E8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759BD1-FAB5-4141-8C0B-F4C42013E016}"/>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6" name="页脚占位符 5">
            <a:extLst>
              <a:ext uri="{FF2B5EF4-FFF2-40B4-BE49-F238E27FC236}">
                <a16:creationId xmlns:a16="http://schemas.microsoft.com/office/drawing/2014/main" id="{E9284AC4-6259-41B5-AD3F-1D8CA9CD47E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DF8D830-2FF3-4C1D-90D3-FEDF094854F4}"/>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2528075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886BBA-8A98-4FF4-BE6F-D3B64995002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B90D06F-E71C-46AC-9BD0-DFB77DE8CB0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F7D3841-1DC6-41F1-B30A-6B8F198BFAD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C954574-96AE-43E8-A568-9F8A93026132}"/>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6" name="页脚占位符 5">
            <a:extLst>
              <a:ext uri="{FF2B5EF4-FFF2-40B4-BE49-F238E27FC236}">
                <a16:creationId xmlns:a16="http://schemas.microsoft.com/office/drawing/2014/main" id="{5D1351A1-3BDC-4852-BC93-3627251BEE7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373C37DC-8F1D-4BA2-9A9D-B93FB801A613}"/>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34770089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1A8A74-021B-4229-A153-B649B0913CE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2458212-FCC6-49EE-A126-B8F8743DBCF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E334A2-151B-4DE9-A75A-ED338695ED51}"/>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5" name="页脚占位符 4">
            <a:extLst>
              <a:ext uri="{FF2B5EF4-FFF2-40B4-BE49-F238E27FC236}">
                <a16:creationId xmlns:a16="http://schemas.microsoft.com/office/drawing/2014/main" id="{B5DCAD16-ED91-4109-84AC-78F0C65FF86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83C38EA-0105-481E-8CB4-FE7EE26475E9}"/>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3970029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35B7B9F-DB27-4C83-B578-6A2A67043C77}"/>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BC52642-F7C1-470D-92D3-431164858BFE}"/>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9C4FB6-B2CA-490C-90E1-5081A62A6A5C}"/>
              </a:ext>
            </a:extLst>
          </p:cNvPr>
          <p:cNvSpPr>
            <a:spLocks noGrp="1"/>
          </p:cNvSpPr>
          <p:nvPr>
            <p:ph type="dt" sz="half" idx="10"/>
          </p:nvPr>
        </p:nvSpPr>
        <p:spPr>
          <a:xfrm>
            <a:off x="838200" y="6356350"/>
            <a:ext cx="2743200" cy="365125"/>
          </a:xfrm>
          <a:prstGeom prst="rect">
            <a:avLst/>
          </a:prstGeom>
        </p:spPr>
        <p:txBody>
          <a:bodyPr/>
          <a:lstStyle/>
          <a:p>
            <a:fld id="{35DFA314-A780-435D-8A0B-9F9FDA20AA32}" type="datetimeFigureOut">
              <a:rPr lang="zh-CN" altLang="en-US" smtClean="0"/>
              <a:t>2025/11/16</a:t>
            </a:fld>
            <a:endParaRPr lang="zh-CN" altLang="en-US"/>
          </a:p>
        </p:txBody>
      </p:sp>
      <p:sp>
        <p:nvSpPr>
          <p:cNvPr id="5" name="页脚占位符 4">
            <a:extLst>
              <a:ext uri="{FF2B5EF4-FFF2-40B4-BE49-F238E27FC236}">
                <a16:creationId xmlns:a16="http://schemas.microsoft.com/office/drawing/2014/main" id="{67F71ED3-3BF4-4E88-8863-31F11F6B758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3806FE0F-9DD3-47B7-80B9-66026B0DF579}"/>
              </a:ext>
            </a:extLst>
          </p:cNvPr>
          <p:cNvSpPr>
            <a:spLocks noGrp="1"/>
          </p:cNvSpPr>
          <p:nvPr>
            <p:ph type="sldNum" sz="quarter" idx="12"/>
          </p:nvPr>
        </p:nvSpPr>
        <p:spPr>
          <a:xfrm>
            <a:off x="8610600" y="6356350"/>
            <a:ext cx="2743200" cy="365125"/>
          </a:xfrm>
          <a:prstGeom prst="rect">
            <a:avLst/>
          </a:prstGeom>
        </p:spPr>
        <p:txBody>
          <a:bodyPr/>
          <a:lstStyle/>
          <a:p>
            <a:fld id="{DE720E73-09D8-4679-BE49-AA77468E75C6}" type="slidenum">
              <a:rPr lang="zh-CN" altLang="en-US" smtClean="0"/>
              <a:t>‹#›</a:t>
            </a:fld>
            <a:endParaRPr lang="zh-CN" altLang="en-US"/>
          </a:p>
        </p:txBody>
      </p:sp>
    </p:spTree>
    <p:extLst>
      <p:ext uri="{BB962C8B-B14F-4D97-AF65-F5344CB8AC3E}">
        <p14:creationId xmlns:p14="http://schemas.microsoft.com/office/powerpoint/2010/main" val="399294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364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1549207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22635810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1096539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1659026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AC1DBFB-CFD2-48AA-8FE1-55CF1AE6D1D6}" type="datetimeFigureOut">
              <a:rPr lang="zh-CN" altLang="en-US" smtClean="0"/>
              <a:t>2025/11/16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A3F9150-92D3-415E-93D8-1993074F856C}" type="slidenum">
              <a:rPr lang="zh-CN" altLang="en-US" smtClean="0"/>
              <a:t>‹#›</a:t>
            </a:fld>
            <a:endParaRPr lang="zh-CN" altLang="en-US"/>
          </a:p>
        </p:txBody>
      </p:sp>
    </p:spTree>
    <p:extLst>
      <p:ext uri="{BB962C8B-B14F-4D97-AF65-F5344CB8AC3E}">
        <p14:creationId xmlns:p14="http://schemas.microsoft.com/office/powerpoint/2010/main" val="2055495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38462" t="38355" b="23157"/>
          <a:stretch>
            <a:fillRect/>
          </a:stretch>
        </p:blipFill>
        <p:spPr>
          <a:xfrm>
            <a:off x="-2" y="0"/>
            <a:ext cx="12192002" cy="6858000"/>
          </a:xfrm>
          <a:prstGeom prst="rect">
            <a:avLst/>
          </a:prstGeom>
        </p:spPr>
      </p:pic>
    </p:spTree>
    <p:extLst>
      <p:ext uri="{BB962C8B-B14F-4D97-AF65-F5344CB8AC3E}">
        <p14:creationId xmlns:p14="http://schemas.microsoft.com/office/powerpoint/2010/main" val="28754551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4.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2" name="图片 7">
            <a:extLst>
              <a:ext uri="{FF2B5EF4-FFF2-40B4-BE49-F238E27FC236}">
                <a16:creationId xmlns:a16="http://schemas.microsoft.com/office/drawing/2014/main" id="{A432B068-8C96-A23A-ED68-7D9AE486C05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3" name="矩形: 圆角 6">
            <a:extLst>
              <a:ext uri="{FF2B5EF4-FFF2-40B4-BE49-F238E27FC236}">
                <a16:creationId xmlns:a16="http://schemas.microsoft.com/office/drawing/2014/main" id="{02BDB1DC-E7DF-DDD1-B273-E130DCF0D472}"/>
              </a:ext>
            </a:extLst>
          </p:cNvPr>
          <p:cNvSpPr/>
          <p:nvPr userDrawn="1"/>
        </p:nvSpPr>
        <p:spPr>
          <a:xfrm>
            <a:off x="219075" y="200025"/>
            <a:ext cx="11753850" cy="6457950"/>
          </a:xfrm>
          <a:prstGeom prst="roundRect">
            <a:avLst>
              <a:gd name="adj" fmla="val 3098"/>
            </a:avLst>
          </a:prstGeom>
          <a:solidFill>
            <a:srgbClr val="FFF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877139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76883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1574C1D1-C0BE-FEF3-27F9-E3D7AD3018F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826174" y="0"/>
            <a:ext cx="1611070" cy="1611070"/>
          </a:xfrm>
          <a:prstGeom prst="rect">
            <a:avLst/>
          </a:prstGeom>
        </p:spPr>
      </p:pic>
    </p:spTree>
    <p:extLst>
      <p:ext uri="{BB962C8B-B14F-4D97-AF65-F5344CB8AC3E}">
        <p14:creationId xmlns:p14="http://schemas.microsoft.com/office/powerpoint/2010/main" val="17225721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4.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7.xml"/><Relationship Id="rId4" Type="http://schemas.openxmlformats.org/officeDocument/2006/relationships/image" Target="../media/image31.gif"/></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7.xml"/><Relationship Id="rId4" Type="http://schemas.openxmlformats.org/officeDocument/2006/relationships/image" Target="../media/image31.gif"/></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7.xml"/><Relationship Id="rId4" Type="http://schemas.openxmlformats.org/officeDocument/2006/relationships/image" Target="../media/image31.gif"/></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7.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4.wav"/><Relationship Id="rId7"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audio" Target="../media/audio3.wav"/><Relationship Id="rId4" Type="http://schemas.openxmlformats.org/officeDocument/2006/relationships/audio" Target="../media/audio3.wav"/><Relationship Id="rId9" Type="http://schemas.openxmlformats.org/officeDocument/2006/relationships/audio" Target="../media/audio4.wav"/></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microsoft.com/office/2007/relationships/hdphoto" Target="../media/hdphoto1.wdp"/><Relationship Id="rId12"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88A12EB-68CC-5491-A16C-BE909D69E663}"/>
              </a:ext>
            </a:extLst>
          </p:cNvPr>
          <p:cNvGrpSpPr/>
          <p:nvPr/>
        </p:nvGrpSpPr>
        <p:grpSpPr>
          <a:xfrm>
            <a:off x="1481446" y="2019459"/>
            <a:ext cx="6888689" cy="2560378"/>
            <a:chOff x="0" y="0"/>
            <a:chExt cx="11819597" cy="4393091"/>
          </a:xfrm>
        </p:grpSpPr>
        <p:sp>
          <p:nvSpPr>
            <p:cNvPr id="4" name="Freeform 3">
              <a:extLst>
                <a:ext uri="{FF2B5EF4-FFF2-40B4-BE49-F238E27FC236}">
                  <a16:creationId xmlns:a16="http://schemas.microsoft.com/office/drawing/2014/main" id="{DBED0550-5D33-04EB-8DBC-61F474F3F3DE}"/>
                </a:ext>
              </a:extLst>
            </p:cNvPr>
            <p:cNvSpPr/>
            <p:nvPr/>
          </p:nvSpPr>
          <p:spPr>
            <a:xfrm>
              <a:off x="0" y="0"/>
              <a:ext cx="11819597" cy="4393091"/>
            </a:xfrm>
            <a:custGeom>
              <a:avLst/>
              <a:gdLst/>
              <a:ahLst/>
              <a:cxnLst/>
              <a:rect l="l" t="t" r="r" b="b"/>
              <a:pathLst>
                <a:path w="11819597" h="4393091">
                  <a:moveTo>
                    <a:pt x="11695137" y="4393091"/>
                  </a:moveTo>
                  <a:lnTo>
                    <a:pt x="124460" y="4393091"/>
                  </a:lnTo>
                  <a:cubicBezTo>
                    <a:pt x="55880" y="4393091"/>
                    <a:pt x="0" y="4337211"/>
                    <a:pt x="0" y="4268631"/>
                  </a:cubicBezTo>
                  <a:lnTo>
                    <a:pt x="0" y="124460"/>
                  </a:lnTo>
                  <a:cubicBezTo>
                    <a:pt x="0" y="55880"/>
                    <a:pt x="55880" y="0"/>
                    <a:pt x="124460" y="0"/>
                  </a:cubicBezTo>
                  <a:lnTo>
                    <a:pt x="11695137" y="0"/>
                  </a:lnTo>
                  <a:cubicBezTo>
                    <a:pt x="11763717" y="0"/>
                    <a:pt x="11819597" y="55880"/>
                    <a:pt x="11819597" y="124460"/>
                  </a:cubicBezTo>
                  <a:lnTo>
                    <a:pt x="11819597" y="4268631"/>
                  </a:lnTo>
                  <a:cubicBezTo>
                    <a:pt x="11819597" y="4337211"/>
                    <a:pt x="11763717" y="4393091"/>
                    <a:pt x="11695137" y="4393091"/>
                  </a:cubicBezTo>
                  <a:close/>
                </a:path>
              </a:pathLst>
            </a:custGeom>
            <a:solidFill>
              <a:srgbClr val="F9C3B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5" name="Freeform 8">
            <a:extLst>
              <a:ext uri="{FF2B5EF4-FFF2-40B4-BE49-F238E27FC236}">
                <a16:creationId xmlns:a16="http://schemas.microsoft.com/office/drawing/2014/main" id="{3F3F8C84-AC31-585D-9FBC-D18E445D4F35}"/>
              </a:ext>
            </a:extLst>
          </p:cNvPr>
          <p:cNvSpPr/>
          <p:nvPr/>
        </p:nvSpPr>
        <p:spPr>
          <a:xfrm>
            <a:off x="8469679" y="1963639"/>
            <a:ext cx="3632320" cy="4330635"/>
          </a:xfrm>
          <a:custGeom>
            <a:avLst/>
            <a:gdLst/>
            <a:ahLst/>
            <a:cxnLst/>
            <a:rect l="l" t="t" r="r" b="b"/>
            <a:pathLst>
              <a:path w="5448480" h="6495953">
                <a:moveTo>
                  <a:pt x="0" y="0"/>
                </a:moveTo>
                <a:lnTo>
                  <a:pt x="5448480" y="0"/>
                </a:lnTo>
                <a:lnTo>
                  <a:pt x="5448480" y="6495952"/>
                </a:lnTo>
                <a:lnTo>
                  <a:pt x="0" y="6495952"/>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6" name="Hình ảnh 9">
            <a:extLst>
              <a:ext uri="{FF2B5EF4-FFF2-40B4-BE49-F238E27FC236}">
                <a16:creationId xmlns:a16="http://schemas.microsoft.com/office/drawing/2014/main" id="{51BC9F34-BF8D-3141-42FF-4442FCBAD268}"/>
              </a:ext>
            </a:extLst>
          </p:cNvPr>
          <p:cNvPicPr>
            <a:picLocks noChangeAspect="1"/>
          </p:cNvPicPr>
          <p:nvPr/>
        </p:nvPicPr>
        <p:blipFill>
          <a:blip r:embed="rId4"/>
          <a:stretch>
            <a:fillRect/>
          </a:stretch>
        </p:blipFill>
        <p:spPr>
          <a:xfrm>
            <a:off x="1631518" y="2346260"/>
            <a:ext cx="6822015" cy="2139881"/>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A0A032ED-148B-A056-770C-FF19C07A8A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6174" y="0"/>
            <a:ext cx="1611070" cy="1611070"/>
          </a:xfrm>
          <a:prstGeom prst="rect">
            <a:avLst/>
          </a:prstGeom>
        </p:spPr>
      </p:pic>
    </p:spTree>
    <p:extLst>
      <p:ext uri="{BB962C8B-B14F-4D97-AF65-F5344CB8AC3E}">
        <p14:creationId xmlns:p14="http://schemas.microsoft.com/office/powerpoint/2010/main" val="715825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0" name="Google Shape;3210;p71"/>
          <p:cNvGrpSpPr/>
          <p:nvPr/>
        </p:nvGrpSpPr>
        <p:grpSpPr>
          <a:xfrm>
            <a:off x="260033" y="283210"/>
            <a:ext cx="11671935" cy="6291580"/>
            <a:chOff x="4065234" y="4204912"/>
            <a:chExt cx="971065" cy="616383"/>
          </a:xfrm>
        </p:grpSpPr>
        <p:sp>
          <p:nvSpPr>
            <p:cNvPr id="3211" name="Google Shape;3211;p71"/>
            <p:cNvSpPr/>
            <p:nvPr/>
          </p:nvSpPr>
          <p:spPr>
            <a:xfrm>
              <a:off x="4065234" y="4204912"/>
              <a:ext cx="971065" cy="616383"/>
            </a:xfrm>
            <a:custGeom>
              <a:avLst/>
              <a:gdLst/>
              <a:ahLst/>
              <a:cxnLst/>
              <a:rect l="l" t="t" r="r" b="b"/>
              <a:pathLst>
                <a:path w="52271" h="33179" extrusionOk="0">
                  <a:moveTo>
                    <a:pt x="1568" y="488"/>
                  </a:moveTo>
                  <a:cubicBezTo>
                    <a:pt x="5404" y="655"/>
                    <a:pt x="9257" y="689"/>
                    <a:pt x="13114" y="689"/>
                  </a:cubicBezTo>
                  <a:cubicBezTo>
                    <a:pt x="15685" y="689"/>
                    <a:pt x="18258" y="674"/>
                    <a:pt x="20829" y="674"/>
                  </a:cubicBezTo>
                  <a:cubicBezTo>
                    <a:pt x="22115" y="674"/>
                    <a:pt x="23400" y="677"/>
                    <a:pt x="24684" y="689"/>
                  </a:cubicBezTo>
                  <a:cubicBezTo>
                    <a:pt x="32357" y="755"/>
                    <a:pt x="40029" y="855"/>
                    <a:pt x="47701" y="955"/>
                  </a:cubicBezTo>
                  <a:cubicBezTo>
                    <a:pt x="47734" y="989"/>
                    <a:pt x="47768" y="1055"/>
                    <a:pt x="47868" y="1055"/>
                  </a:cubicBezTo>
                  <a:cubicBezTo>
                    <a:pt x="48218" y="1055"/>
                    <a:pt x="48585" y="1064"/>
                    <a:pt x="48956" y="1064"/>
                  </a:cubicBezTo>
                  <a:cubicBezTo>
                    <a:pt x="49327" y="1064"/>
                    <a:pt x="49702" y="1055"/>
                    <a:pt x="50069" y="1022"/>
                  </a:cubicBezTo>
                  <a:cubicBezTo>
                    <a:pt x="50094" y="1071"/>
                    <a:pt x="50154" y="1102"/>
                    <a:pt x="50224" y="1102"/>
                  </a:cubicBezTo>
                  <a:cubicBezTo>
                    <a:pt x="50249" y="1102"/>
                    <a:pt x="50276" y="1098"/>
                    <a:pt x="50303" y="1089"/>
                  </a:cubicBezTo>
                  <a:cubicBezTo>
                    <a:pt x="50331" y="1081"/>
                    <a:pt x="50358" y="1077"/>
                    <a:pt x="50384" y="1077"/>
                  </a:cubicBezTo>
                  <a:cubicBezTo>
                    <a:pt x="51227" y="1077"/>
                    <a:pt x="51070" y="5139"/>
                    <a:pt x="51070" y="5592"/>
                  </a:cubicBezTo>
                  <a:cubicBezTo>
                    <a:pt x="51103" y="6793"/>
                    <a:pt x="51103" y="7994"/>
                    <a:pt x="51137" y="9195"/>
                  </a:cubicBezTo>
                  <a:lnTo>
                    <a:pt x="51237" y="17200"/>
                  </a:lnTo>
                  <a:cubicBezTo>
                    <a:pt x="51303" y="19769"/>
                    <a:pt x="51337" y="22337"/>
                    <a:pt x="51370" y="24939"/>
                  </a:cubicBezTo>
                  <a:cubicBezTo>
                    <a:pt x="51403" y="26207"/>
                    <a:pt x="51403" y="27508"/>
                    <a:pt x="51437" y="28809"/>
                  </a:cubicBezTo>
                  <a:cubicBezTo>
                    <a:pt x="51470" y="29909"/>
                    <a:pt x="51737" y="31577"/>
                    <a:pt x="50903" y="32511"/>
                  </a:cubicBezTo>
                  <a:cubicBezTo>
                    <a:pt x="50870" y="32511"/>
                    <a:pt x="50836" y="32478"/>
                    <a:pt x="50770" y="32478"/>
                  </a:cubicBezTo>
                  <a:cubicBezTo>
                    <a:pt x="49142" y="32471"/>
                    <a:pt x="47514" y="32469"/>
                    <a:pt x="45886" y="32469"/>
                  </a:cubicBezTo>
                  <a:cubicBezTo>
                    <a:pt x="39375" y="32469"/>
                    <a:pt x="32864" y="32511"/>
                    <a:pt x="26352" y="32511"/>
                  </a:cubicBezTo>
                  <a:cubicBezTo>
                    <a:pt x="22349" y="32511"/>
                    <a:pt x="18380" y="32545"/>
                    <a:pt x="14410" y="32545"/>
                  </a:cubicBezTo>
                  <a:cubicBezTo>
                    <a:pt x="12309" y="32545"/>
                    <a:pt x="10241" y="32545"/>
                    <a:pt x="8173" y="32578"/>
                  </a:cubicBezTo>
                  <a:cubicBezTo>
                    <a:pt x="7787" y="32578"/>
                    <a:pt x="6151" y="32689"/>
                    <a:pt x="4612" y="32689"/>
                  </a:cubicBezTo>
                  <a:cubicBezTo>
                    <a:pt x="3352" y="32689"/>
                    <a:pt x="2158" y="32615"/>
                    <a:pt x="1768" y="32345"/>
                  </a:cubicBezTo>
                  <a:cubicBezTo>
                    <a:pt x="1768" y="32278"/>
                    <a:pt x="1768" y="32244"/>
                    <a:pt x="1768" y="32211"/>
                  </a:cubicBezTo>
                  <a:cubicBezTo>
                    <a:pt x="1301" y="30944"/>
                    <a:pt x="1501" y="29409"/>
                    <a:pt x="1468" y="28108"/>
                  </a:cubicBezTo>
                  <a:cubicBezTo>
                    <a:pt x="1468" y="26907"/>
                    <a:pt x="1434" y="25706"/>
                    <a:pt x="1434" y="24472"/>
                  </a:cubicBezTo>
                  <a:cubicBezTo>
                    <a:pt x="1401" y="21804"/>
                    <a:pt x="1368" y="19135"/>
                    <a:pt x="1334" y="16467"/>
                  </a:cubicBezTo>
                  <a:cubicBezTo>
                    <a:pt x="1301" y="13865"/>
                    <a:pt x="1268" y="11296"/>
                    <a:pt x="1234" y="8694"/>
                  </a:cubicBezTo>
                  <a:cubicBezTo>
                    <a:pt x="1201" y="7393"/>
                    <a:pt x="1201" y="6126"/>
                    <a:pt x="1168" y="4825"/>
                  </a:cubicBezTo>
                  <a:cubicBezTo>
                    <a:pt x="1168" y="4191"/>
                    <a:pt x="734" y="789"/>
                    <a:pt x="1468" y="555"/>
                  </a:cubicBezTo>
                  <a:cubicBezTo>
                    <a:pt x="1501" y="555"/>
                    <a:pt x="1535" y="522"/>
                    <a:pt x="1568" y="488"/>
                  </a:cubicBezTo>
                  <a:close/>
                  <a:moveTo>
                    <a:pt x="9378" y="0"/>
                  </a:moveTo>
                  <a:cubicBezTo>
                    <a:pt x="6704" y="0"/>
                    <a:pt x="4032" y="40"/>
                    <a:pt x="1368" y="155"/>
                  </a:cubicBezTo>
                  <a:cubicBezTo>
                    <a:pt x="1301" y="155"/>
                    <a:pt x="1268" y="188"/>
                    <a:pt x="1234" y="222"/>
                  </a:cubicBezTo>
                  <a:cubicBezTo>
                    <a:pt x="0" y="288"/>
                    <a:pt x="601" y="4425"/>
                    <a:pt x="601" y="5092"/>
                  </a:cubicBezTo>
                  <a:lnTo>
                    <a:pt x="734" y="14665"/>
                  </a:lnTo>
                  <a:lnTo>
                    <a:pt x="834" y="23972"/>
                  </a:lnTo>
                  <a:cubicBezTo>
                    <a:pt x="867" y="25606"/>
                    <a:pt x="901" y="27241"/>
                    <a:pt x="901" y="28875"/>
                  </a:cubicBezTo>
                  <a:cubicBezTo>
                    <a:pt x="934" y="30043"/>
                    <a:pt x="767" y="31244"/>
                    <a:pt x="1234" y="32345"/>
                  </a:cubicBezTo>
                  <a:cubicBezTo>
                    <a:pt x="1284" y="33064"/>
                    <a:pt x="2127" y="33156"/>
                    <a:pt x="2844" y="33156"/>
                  </a:cubicBezTo>
                  <a:cubicBezTo>
                    <a:pt x="3091" y="33156"/>
                    <a:pt x="3323" y="33145"/>
                    <a:pt x="3503" y="33145"/>
                  </a:cubicBezTo>
                  <a:cubicBezTo>
                    <a:pt x="5738" y="33178"/>
                    <a:pt x="7972" y="33178"/>
                    <a:pt x="10241" y="33178"/>
                  </a:cubicBezTo>
                  <a:cubicBezTo>
                    <a:pt x="14744" y="33145"/>
                    <a:pt x="19247" y="33145"/>
                    <a:pt x="23750" y="33145"/>
                  </a:cubicBezTo>
                  <a:cubicBezTo>
                    <a:pt x="32690" y="33112"/>
                    <a:pt x="41663" y="33145"/>
                    <a:pt x="50603" y="33078"/>
                  </a:cubicBezTo>
                  <a:cubicBezTo>
                    <a:pt x="50650" y="33102"/>
                    <a:pt x="50681" y="33126"/>
                    <a:pt x="50730" y="33126"/>
                  </a:cubicBezTo>
                  <a:cubicBezTo>
                    <a:pt x="50750" y="33126"/>
                    <a:pt x="50774" y="33122"/>
                    <a:pt x="50803" y="33112"/>
                  </a:cubicBezTo>
                  <a:cubicBezTo>
                    <a:pt x="51570" y="32812"/>
                    <a:pt x="51870" y="32211"/>
                    <a:pt x="52004" y="31411"/>
                  </a:cubicBezTo>
                  <a:cubicBezTo>
                    <a:pt x="52271" y="29909"/>
                    <a:pt x="52037" y="28242"/>
                    <a:pt x="52004" y="26741"/>
                  </a:cubicBezTo>
                  <a:cubicBezTo>
                    <a:pt x="51971" y="23205"/>
                    <a:pt x="51904" y="19669"/>
                    <a:pt x="51837" y="16166"/>
                  </a:cubicBezTo>
                  <a:cubicBezTo>
                    <a:pt x="51770" y="12630"/>
                    <a:pt x="51737" y="9128"/>
                    <a:pt x="51670" y="5592"/>
                  </a:cubicBezTo>
                  <a:cubicBezTo>
                    <a:pt x="51670" y="5023"/>
                    <a:pt x="52059" y="444"/>
                    <a:pt x="50683" y="444"/>
                  </a:cubicBezTo>
                  <a:cubicBezTo>
                    <a:pt x="50606" y="444"/>
                    <a:pt x="50524" y="458"/>
                    <a:pt x="50436" y="488"/>
                  </a:cubicBezTo>
                  <a:cubicBezTo>
                    <a:pt x="50248" y="463"/>
                    <a:pt x="50057" y="452"/>
                    <a:pt x="49866" y="452"/>
                  </a:cubicBezTo>
                  <a:cubicBezTo>
                    <a:pt x="49311" y="452"/>
                    <a:pt x="48747" y="539"/>
                    <a:pt x="48201" y="588"/>
                  </a:cubicBezTo>
                  <a:cubicBezTo>
                    <a:pt x="48168" y="522"/>
                    <a:pt x="48068" y="455"/>
                    <a:pt x="47968" y="455"/>
                  </a:cubicBezTo>
                  <a:cubicBezTo>
                    <a:pt x="40195" y="288"/>
                    <a:pt x="32423" y="222"/>
                    <a:pt x="24651" y="188"/>
                  </a:cubicBezTo>
                  <a:cubicBezTo>
                    <a:pt x="19576" y="144"/>
                    <a:pt x="14473" y="0"/>
                    <a:pt x="93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2" name="Google Shape;3212;p71"/>
            <p:cNvSpPr/>
            <p:nvPr/>
          </p:nvSpPr>
          <p:spPr>
            <a:xfrm>
              <a:off x="4078852" y="4213977"/>
              <a:ext cx="947545" cy="598233"/>
            </a:xfrm>
            <a:custGeom>
              <a:avLst/>
              <a:gdLst/>
              <a:ahLst/>
              <a:cxnLst/>
              <a:rect l="l" t="t" r="r" b="b"/>
              <a:pathLst>
                <a:path w="51005" h="32202" extrusionOk="0">
                  <a:moveTo>
                    <a:pt x="13177" y="567"/>
                  </a:moveTo>
                  <a:cubicBezTo>
                    <a:pt x="13277" y="567"/>
                    <a:pt x="13277" y="734"/>
                    <a:pt x="13177" y="734"/>
                  </a:cubicBezTo>
                  <a:cubicBezTo>
                    <a:pt x="12843" y="768"/>
                    <a:pt x="12543" y="768"/>
                    <a:pt x="12210" y="768"/>
                  </a:cubicBezTo>
                  <a:cubicBezTo>
                    <a:pt x="12110" y="734"/>
                    <a:pt x="12110" y="567"/>
                    <a:pt x="12210" y="567"/>
                  </a:cubicBezTo>
                  <a:close/>
                  <a:moveTo>
                    <a:pt x="17980" y="467"/>
                  </a:moveTo>
                  <a:cubicBezTo>
                    <a:pt x="18548" y="467"/>
                    <a:pt x="19148" y="501"/>
                    <a:pt x="19715" y="567"/>
                  </a:cubicBezTo>
                  <a:cubicBezTo>
                    <a:pt x="19807" y="598"/>
                    <a:pt x="19843" y="771"/>
                    <a:pt x="19743" y="771"/>
                  </a:cubicBezTo>
                  <a:cubicBezTo>
                    <a:pt x="19734" y="771"/>
                    <a:pt x="19725" y="770"/>
                    <a:pt x="19715" y="768"/>
                  </a:cubicBezTo>
                  <a:cubicBezTo>
                    <a:pt x="19115" y="768"/>
                    <a:pt x="18548" y="701"/>
                    <a:pt x="17980" y="668"/>
                  </a:cubicBezTo>
                  <a:cubicBezTo>
                    <a:pt x="17880" y="634"/>
                    <a:pt x="17847" y="467"/>
                    <a:pt x="17980" y="467"/>
                  </a:cubicBezTo>
                  <a:close/>
                  <a:moveTo>
                    <a:pt x="7335" y="676"/>
                  </a:moveTo>
                  <a:cubicBezTo>
                    <a:pt x="7531" y="676"/>
                    <a:pt x="7723" y="684"/>
                    <a:pt x="7907" y="701"/>
                  </a:cubicBezTo>
                  <a:cubicBezTo>
                    <a:pt x="8007" y="701"/>
                    <a:pt x="8007" y="834"/>
                    <a:pt x="7907" y="834"/>
                  </a:cubicBezTo>
                  <a:cubicBezTo>
                    <a:pt x="7723" y="851"/>
                    <a:pt x="7531" y="859"/>
                    <a:pt x="7335" y="859"/>
                  </a:cubicBezTo>
                  <a:cubicBezTo>
                    <a:pt x="7139" y="859"/>
                    <a:pt x="6939" y="851"/>
                    <a:pt x="6739" y="834"/>
                  </a:cubicBezTo>
                  <a:cubicBezTo>
                    <a:pt x="6639" y="834"/>
                    <a:pt x="6639" y="701"/>
                    <a:pt x="6739" y="701"/>
                  </a:cubicBezTo>
                  <a:cubicBezTo>
                    <a:pt x="6939" y="684"/>
                    <a:pt x="7139" y="676"/>
                    <a:pt x="7335" y="676"/>
                  </a:cubicBezTo>
                  <a:close/>
                  <a:moveTo>
                    <a:pt x="10012" y="676"/>
                  </a:moveTo>
                  <a:cubicBezTo>
                    <a:pt x="10175" y="676"/>
                    <a:pt x="10342" y="684"/>
                    <a:pt x="10508" y="701"/>
                  </a:cubicBezTo>
                  <a:cubicBezTo>
                    <a:pt x="10575" y="701"/>
                    <a:pt x="10575" y="834"/>
                    <a:pt x="10508" y="834"/>
                  </a:cubicBezTo>
                  <a:cubicBezTo>
                    <a:pt x="10342" y="851"/>
                    <a:pt x="10175" y="859"/>
                    <a:pt x="10012" y="859"/>
                  </a:cubicBezTo>
                  <a:cubicBezTo>
                    <a:pt x="9850" y="859"/>
                    <a:pt x="9691" y="851"/>
                    <a:pt x="9541" y="834"/>
                  </a:cubicBezTo>
                  <a:cubicBezTo>
                    <a:pt x="9441" y="834"/>
                    <a:pt x="9441" y="701"/>
                    <a:pt x="9541" y="701"/>
                  </a:cubicBezTo>
                  <a:cubicBezTo>
                    <a:pt x="9691" y="684"/>
                    <a:pt x="9850" y="676"/>
                    <a:pt x="10012" y="676"/>
                  </a:cubicBezTo>
                  <a:close/>
                  <a:moveTo>
                    <a:pt x="28311" y="654"/>
                  </a:moveTo>
                  <a:cubicBezTo>
                    <a:pt x="28448" y="654"/>
                    <a:pt x="28585" y="658"/>
                    <a:pt x="28721" y="668"/>
                  </a:cubicBezTo>
                  <a:cubicBezTo>
                    <a:pt x="28855" y="668"/>
                    <a:pt x="28855" y="868"/>
                    <a:pt x="28721" y="868"/>
                  </a:cubicBezTo>
                  <a:cubicBezTo>
                    <a:pt x="28585" y="877"/>
                    <a:pt x="28448" y="882"/>
                    <a:pt x="28311" y="882"/>
                  </a:cubicBezTo>
                  <a:cubicBezTo>
                    <a:pt x="27981" y="882"/>
                    <a:pt x="27651" y="858"/>
                    <a:pt x="27320" y="834"/>
                  </a:cubicBezTo>
                  <a:cubicBezTo>
                    <a:pt x="27220" y="834"/>
                    <a:pt x="27220" y="701"/>
                    <a:pt x="27320" y="701"/>
                  </a:cubicBezTo>
                  <a:cubicBezTo>
                    <a:pt x="27651" y="677"/>
                    <a:pt x="27981" y="654"/>
                    <a:pt x="28311" y="654"/>
                  </a:cubicBezTo>
                  <a:close/>
                  <a:moveTo>
                    <a:pt x="22817" y="563"/>
                  </a:moveTo>
                  <a:cubicBezTo>
                    <a:pt x="22922" y="563"/>
                    <a:pt x="22939" y="704"/>
                    <a:pt x="22817" y="734"/>
                  </a:cubicBezTo>
                  <a:cubicBezTo>
                    <a:pt x="22450" y="868"/>
                    <a:pt x="22050" y="901"/>
                    <a:pt x="21616" y="901"/>
                  </a:cubicBezTo>
                  <a:cubicBezTo>
                    <a:pt x="21492" y="870"/>
                    <a:pt x="21484" y="664"/>
                    <a:pt x="21592" y="664"/>
                  </a:cubicBezTo>
                  <a:cubicBezTo>
                    <a:pt x="21599" y="664"/>
                    <a:pt x="21608" y="665"/>
                    <a:pt x="21616" y="668"/>
                  </a:cubicBezTo>
                  <a:cubicBezTo>
                    <a:pt x="22017" y="668"/>
                    <a:pt x="22417" y="601"/>
                    <a:pt x="22784" y="567"/>
                  </a:cubicBezTo>
                  <a:cubicBezTo>
                    <a:pt x="22796" y="564"/>
                    <a:pt x="22807" y="563"/>
                    <a:pt x="22817" y="563"/>
                  </a:cubicBezTo>
                  <a:close/>
                  <a:moveTo>
                    <a:pt x="2068" y="608"/>
                  </a:moveTo>
                  <a:cubicBezTo>
                    <a:pt x="2170" y="608"/>
                    <a:pt x="2271" y="616"/>
                    <a:pt x="2369" y="634"/>
                  </a:cubicBezTo>
                  <a:cubicBezTo>
                    <a:pt x="2536" y="668"/>
                    <a:pt x="2469" y="901"/>
                    <a:pt x="2336" y="901"/>
                  </a:cubicBezTo>
                  <a:cubicBezTo>
                    <a:pt x="2214" y="889"/>
                    <a:pt x="2092" y="881"/>
                    <a:pt x="1968" y="881"/>
                  </a:cubicBezTo>
                  <a:cubicBezTo>
                    <a:pt x="1754" y="881"/>
                    <a:pt x="1535" y="904"/>
                    <a:pt x="1302" y="968"/>
                  </a:cubicBezTo>
                  <a:cubicBezTo>
                    <a:pt x="1292" y="970"/>
                    <a:pt x="1282" y="972"/>
                    <a:pt x="1273" y="972"/>
                  </a:cubicBezTo>
                  <a:cubicBezTo>
                    <a:pt x="1164" y="972"/>
                    <a:pt x="1143" y="798"/>
                    <a:pt x="1235" y="768"/>
                  </a:cubicBezTo>
                  <a:cubicBezTo>
                    <a:pt x="1504" y="670"/>
                    <a:pt x="1790" y="608"/>
                    <a:pt x="2068" y="608"/>
                  </a:cubicBezTo>
                  <a:close/>
                  <a:moveTo>
                    <a:pt x="24809" y="626"/>
                  </a:moveTo>
                  <a:cubicBezTo>
                    <a:pt x="25091" y="626"/>
                    <a:pt x="25374" y="665"/>
                    <a:pt x="25619" y="768"/>
                  </a:cubicBezTo>
                  <a:cubicBezTo>
                    <a:pt x="25742" y="798"/>
                    <a:pt x="25695" y="972"/>
                    <a:pt x="25582" y="972"/>
                  </a:cubicBezTo>
                  <a:cubicBezTo>
                    <a:pt x="25573" y="972"/>
                    <a:pt x="25563" y="970"/>
                    <a:pt x="25553" y="968"/>
                  </a:cubicBezTo>
                  <a:cubicBezTo>
                    <a:pt x="25152" y="901"/>
                    <a:pt x="24752" y="868"/>
                    <a:pt x="24318" y="868"/>
                  </a:cubicBezTo>
                  <a:cubicBezTo>
                    <a:pt x="24185" y="868"/>
                    <a:pt x="24185" y="701"/>
                    <a:pt x="24285" y="668"/>
                  </a:cubicBezTo>
                  <a:cubicBezTo>
                    <a:pt x="24453" y="642"/>
                    <a:pt x="24631" y="626"/>
                    <a:pt x="24809" y="626"/>
                  </a:cubicBezTo>
                  <a:close/>
                  <a:moveTo>
                    <a:pt x="5038" y="768"/>
                  </a:moveTo>
                  <a:cubicBezTo>
                    <a:pt x="5138" y="768"/>
                    <a:pt x="5138" y="968"/>
                    <a:pt x="5038" y="968"/>
                  </a:cubicBezTo>
                  <a:cubicBezTo>
                    <a:pt x="4930" y="978"/>
                    <a:pt x="4823" y="982"/>
                    <a:pt x="4716" y="982"/>
                  </a:cubicBezTo>
                  <a:cubicBezTo>
                    <a:pt x="4459" y="982"/>
                    <a:pt x="4206" y="958"/>
                    <a:pt x="3970" y="934"/>
                  </a:cubicBezTo>
                  <a:cubicBezTo>
                    <a:pt x="3870" y="934"/>
                    <a:pt x="3870" y="801"/>
                    <a:pt x="3970" y="801"/>
                  </a:cubicBezTo>
                  <a:cubicBezTo>
                    <a:pt x="4304" y="801"/>
                    <a:pt x="4671" y="768"/>
                    <a:pt x="5038" y="768"/>
                  </a:cubicBezTo>
                  <a:close/>
                  <a:moveTo>
                    <a:pt x="37661" y="738"/>
                  </a:moveTo>
                  <a:cubicBezTo>
                    <a:pt x="37850" y="738"/>
                    <a:pt x="38039" y="745"/>
                    <a:pt x="38228" y="768"/>
                  </a:cubicBezTo>
                  <a:cubicBezTo>
                    <a:pt x="38362" y="768"/>
                    <a:pt x="38362" y="968"/>
                    <a:pt x="38228" y="968"/>
                  </a:cubicBezTo>
                  <a:cubicBezTo>
                    <a:pt x="37989" y="996"/>
                    <a:pt x="37749" y="1006"/>
                    <a:pt x="37509" y="1006"/>
                  </a:cubicBezTo>
                  <a:cubicBezTo>
                    <a:pt x="37182" y="1006"/>
                    <a:pt x="36854" y="987"/>
                    <a:pt x="36527" y="968"/>
                  </a:cubicBezTo>
                  <a:cubicBezTo>
                    <a:pt x="36394" y="968"/>
                    <a:pt x="36394" y="768"/>
                    <a:pt x="36527" y="768"/>
                  </a:cubicBezTo>
                  <a:cubicBezTo>
                    <a:pt x="36905" y="768"/>
                    <a:pt x="37283" y="738"/>
                    <a:pt x="37661" y="738"/>
                  </a:cubicBezTo>
                  <a:close/>
                  <a:moveTo>
                    <a:pt x="16279" y="868"/>
                  </a:moveTo>
                  <a:cubicBezTo>
                    <a:pt x="16413" y="901"/>
                    <a:pt x="16413" y="1068"/>
                    <a:pt x="16279" y="1101"/>
                  </a:cubicBezTo>
                  <a:lnTo>
                    <a:pt x="15112" y="1101"/>
                  </a:lnTo>
                  <a:cubicBezTo>
                    <a:pt x="14978" y="1101"/>
                    <a:pt x="14978" y="868"/>
                    <a:pt x="15112" y="868"/>
                  </a:cubicBezTo>
                  <a:close/>
                  <a:moveTo>
                    <a:pt x="31281" y="853"/>
                  </a:moveTo>
                  <a:cubicBezTo>
                    <a:pt x="31464" y="853"/>
                    <a:pt x="31646" y="857"/>
                    <a:pt x="31824" y="868"/>
                  </a:cubicBezTo>
                  <a:cubicBezTo>
                    <a:pt x="31957" y="901"/>
                    <a:pt x="31957" y="1068"/>
                    <a:pt x="31824" y="1101"/>
                  </a:cubicBezTo>
                  <a:cubicBezTo>
                    <a:pt x="31646" y="1112"/>
                    <a:pt x="31464" y="1116"/>
                    <a:pt x="31281" y="1116"/>
                  </a:cubicBezTo>
                  <a:cubicBezTo>
                    <a:pt x="30916" y="1116"/>
                    <a:pt x="30545" y="1101"/>
                    <a:pt x="30189" y="1101"/>
                  </a:cubicBezTo>
                  <a:cubicBezTo>
                    <a:pt x="30089" y="1068"/>
                    <a:pt x="30089" y="901"/>
                    <a:pt x="30189" y="868"/>
                  </a:cubicBezTo>
                  <a:cubicBezTo>
                    <a:pt x="30545" y="868"/>
                    <a:pt x="30916" y="853"/>
                    <a:pt x="31281" y="853"/>
                  </a:cubicBezTo>
                  <a:close/>
                  <a:moveTo>
                    <a:pt x="35155" y="897"/>
                  </a:moveTo>
                  <a:cubicBezTo>
                    <a:pt x="35268" y="897"/>
                    <a:pt x="35313" y="1070"/>
                    <a:pt x="35159" y="1101"/>
                  </a:cubicBezTo>
                  <a:cubicBezTo>
                    <a:pt x="34781" y="1190"/>
                    <a:pt x="34403" y="1235"/>
                    <a:pt x="34015" y="1235"/>
                  </a:cubicBezTo>
                  <a:cubicBezTo>
                    <a:pt x="33821" y="1235"/>
                    <a:pt x="33625" y="1224"/>
                    <a:pt x="33425" y="1201"/>
                  </a:cubicBezTo>
                  <a:cubicBezTo>
                    <a:pt x="33258" y="1201"/>
                    <a:pt x="33258" y="968"/>
                    <a:pt x="33425" y="968"/>
                  </a:cubicBezTo>
                  <a:cubicBezTo>
                    <a:pt x="33577" y="977"/>
                    <a:pt x="33729" y="981"/>
                    <a:pt x="33881" y="981"/>
                  </a:cubicBezTo>
                  <a:cubicBezTo>
                    <a:pt x="34296" y="981"/>
                    <a:pt x="34711" y="950"/>
                    <a:pt x="35126" y="901"/>
                  </a:cubicBezTo>
                  <a:cubicBezTo>
                    <a:pt x="35136" y="899"/>
                    <a:pt x="35146" y="897"/>
                    <a:pt x="35155" y="897"/>
                  </a:cubicBezTo>
                  <a:close/>
                  <a:moveTo>
                    <a:pt x="47635" y="953"/>
                  </a:moveTo>
                  <a:cubicBezTo>
                    <a:pt x="47791" y="953"/>
                    <a:pt x="47946" y="957"/>
                    <a:pt x="48102" y="968"/>
                  </a:cubicBezTo>
                  <a:cubicBezTo>
                    <a:pt x="48235" y="968"/>
                    <a:pt x="48235" y="1201"/>
                    <a:pt x="48102" y="1201"/>
                  </a:cubicBezTo>
                  <a:cubicBezTo>
                    <a:pt x="47905" y="1229"/>
                    <a:pt x="47707" y="1240"/>
                    <a:pt x="47510" y="1240"/>
                  </a:cubicBezTo>
                  <a:cubicBezTo>
                    <a:pt x="47240" y="1240"/>
                    <a:pt x="46971" y="1221"/>
                    <a:pt x="46701" y="1201"/>
                  </a:cubicBezTo>
                  <a:cubicBezTo>
                    <a:pt x="46534" y="1201"/>
                    <a:pt x="46534" y="968"/>
                    <a:pt x="46701" y="968"/>
                  </a:cubicBezTo>
                  <a:cubicBezTo>
                    <a:pt x="47012" y="968"/>
                    <a:pt x="47324" y="953"/>
                    <a:pt x="47635" y="953"/>
                  </a:cubicBezTo>
                  <a:close/>
                  <a:moveTo>
                    <a:pt x="43632" y="901"/>
                  </a:moveTo>
                  <a:cubicBezTo>
                    <a:pt x="44132" y="968"/>
                    <a:pt x="44599" y="934"/>
                    <a:pt x="45100" y="968"/>
                  </a:cubicBezTo>
                  <a:cubicBezTo>
                    <a:pt x="45200" y="968"/>
                    <a:pt x="45233" y="1135"/>
                    <a:pt x="45133" y="1168"/>
                  </a:cubicBezTo>
                  <a:cubicBezTo>
                    <a:pt x="44933" y="1221"/>
                    <a:pt x="44717" y="1243"/>
                    <a:pt x="44500" y="1243"/>
                  </a:cubicBezTo>
                  <a:cubicBezTo>
                    <a:pt x="44174" y="1243"/>
                    <a:pt x="43846" y="1195"/>
                    <a:pt x="43565" y="1135"/>
                  </a:cubicBezTo>
                  <a:cubicBezTo>
                    <a:pt x="43399" y="1101"/>
                    <a:pt x="43465" y="901"/>
                    <a:pt x="43632" y="901"/>
                  </a:cubicBezTo>
                  <a:close/>
                  <a:moveTo>
                    <a:pt x="39840" y="1131"/>
                  </a:moveTo>
                  <a:cubicBezTo>
                    <a:pt x="39848" y="1131"/>
                    <a:pt x="39855" y="1132"/>
                    <a:pt x="39863" y="1135"/>
                  </a:cubicBezTo>
                  <a:cubicBezTo>
                    <a:pt x="40430" y="1201"/>
                    <a:pt x="40997" y="1168"/>
                    <a:pt x="41564" y="1201"/>
                  </a:cubicBezTo>
                  <a:cubicBezTo>
                    <a:pt x="41664" y="1201"/>
                    <a:pt x="41697" y="1368"/>
                    <a:pt x="41597" y="1401"/>
                  </a:cubicBezTo>
                  <a:cubicBezTo>
                    <a:pt x="41388" y="1436"/>
                    <a:pt x="41179" y="1451"/>
                    <a:pt x="40971" y="1451"/>
                  </a:cubicBezTo>
                  <a:cubicBezTo>
                    <a:pt x="40582" y="1451"/>
                    <a:pt x="40199" y="1400"/>
                    <a:pt x="39829" y="1335"/>
                  </a:cubicBezTo>
                  <a:cubicBezTo>
                    <a:pt x="39706" y="1304"/>
                    <a:pt x="39754" y="1131"/>
                    <a:pt x="39840" y="1131"/>
                  </a:cubicBezTo>
                  <a:close/>
                  <a:moveTo>
                    <a:pt x="49043" y="1306"/>
                  </a:moveTo>
                  <a:cubicBezTo>
                    <a:pt x="49079" y="1306"/>
                    <a:pt x="49115" y="1325"/>
                    <a:pt x="49136" y="1368"/>
                  </a:cubicBezTo>
                  <a:cubicBezTo>
                    <a:pt x="49370" y="1735"/>
                    <a:pt x="49603" y="2135"/>
                    <a:pt x="49770" y="2536"/>
                  </a:cubicBezTo>
                  <a:cubicBezTo>
                    <a:pt x="49812" y="2641"/>
                    <a:pt x="49721" y="2707"/>
                    <a:pt x="49631" y="2707"/>
                  </a:cubicBezTo>
                  <a:cubicBezTo>
                    <a:pt x="49579" y="2707"/>
                    <a:pt x="49527" y="2685"/>
                    <a:pt x="49503" y="2636"/>
                  </a:cubicBezTo>
                  <a:cubicBezTo>
                    <a:pt x="49269" y="2269"/>
                    <a:pt x="49103" y="1868"/>
                    <a:pt x="48936" y="1501"/>
                  </a:cubicBezTo>
                  <a:cubicBezTo>
                    <a:pt x="48891" y="1389"/>
                    <a:pt x="48968" y="1306"/>
                    <a:pt x="49043" y="1306"/>
                  </a:cubicBezTo>
                  <a:close/>
                  <a:moveTo>
                    <a:pt x="1064" y="2144"/>
                  </a:moveTo>
                  <a:cubicBezTo>
                    <a:pt x="1118" y="2144"/>
                    <a:pt x="1168" y="2185"/>
                    <a:pt x="1168" y="2269"/>
                  </a:cubicBezTo>
                  <a:cubicBezTo>
                    <a:pt x="1235" y="2702"/>
                    <a:pt x="1168" y="3136"/>
                    <a:pt x="1135" y="3570"/>
                  </a:cubicBezTo>
                  <a:cubicBezTo>
                    <a:pt x="1135" y="3620"/>
                    <a:pt x="1102" y="3645"/>
                    <a:pt x="1064" y="3645"/>
                  </a:cubicBezTo>
                  <a:cubicBezTo>
                    <a:pt x="1027" y="3645"/>
                    <a:pt x="985" y="3620"/>
                    <a:pt x="968" y="3570"/>
                  </a:cubicBezTo>
                  <a:cubicBezTo>
                    <a:pt x="935" y="3136"/>
                    <a:pt x="902" y="2702"/>
                    <a:pt x="935" y="2269"/>
                  </a:cubicBezTo>
                  <a:cubicBezTo>
                    <a:pt x="952" y="2185"/>
                    <a:pt x="1010" y="2144"/>
                    <a:pt x="1064" y="2144"/>
                  </a:cubicBezTo>
                  <a:close/>
                  <a:moveTo>
                    <a:pt x="49501" y="4188"/>
                  </a:moveTo>
                  <a:cubicBezTo>
                    <a:pt x="49546" y="4188"/>
                    <a:pt x="49589" y="4214"/>
                    <a:pt x="49603" y="4270"/>
                  </a:cubicBezTo>
                  <a:cubicBezTo>
                    <a:pt x="49736" y="4704"/>
                    <a:pt x="49770" y="5171"/>
                    <a:pt x="49703" y="5604"/>
                  </a:cubicBezTo>
                  <a:cubicBezTo>
                    <a:pt x="49689" y="5663"/>
                    <a:pt x="49642" y="5689"/>
                    <a:pt x="49597" y="5689"/>
                  </a:cubicBezTo>
                  <a:cubicBezTo>
                    <a:pt x="49539" y="5689"/>
                    <a:pt x="49484" y="5646"/>
                    <a:pt x="49503" y="5571"/>
                  </a:cubicBezTo>
                  <a:cubicBezTo>
                    <a:pt x="49503" y="5171"/>
                    <a:pt x="49436" y="4737"/>
                    <a:pt x="49370" y="4337"/>
                  </a:cubicBezTo>
                  <a:cubicBezTo>
                    <a:pt x="49370" y="4240"/>
                    <a:pt x="49437" y="4188"/>
                    <a:pt x="49501" y="4188"/>
                  </a:cubicBezTo>
                  <a:close/>
                  <a:moveTo>
                    <a:pt x="1305" y="4819"/>
                  </a:moveTo>
                  <a:cubicBezTo>
                    <a:pt x="1372" y="4819"/>
                    <a:pt x="1435" y="4862"/>
                    <a:pt x="1435" y="4937"/>
                  </a:cubicBezTo>
                  <a:cubicBezTo>
                    <a:pt x="1369" y="5504"/>
                    <a:pt x="1335" y="6005"/>
                    <a:pt x="1502" y="6538"/>
                  </a:cubicBezTo>
                  <a:cubicBezTo>
                    <a:pt x="1522" y="6619"/>
                    <a:pt x="1481" y="6663"/>
                    <a:pt x="1438" y="6663"/>
                  </a:cubicBezTo>
                  <a:cubicBezTo>
                    <a:pt x="1411" y="6663"/>
                    <a:pt x="1382" y="6645"/>
                    <a:pt x="1369" y="6605"/>
                  </a:cubicBezTo>
                  <a:cubicBezTo>
                    <a:pt x="1135" y="6071"/>
                    <a:pt x="1002" y="5471"/>
                    <a:pt x="1168" y="4904"/>
                  </a:cubicBezTo>
                  <a:cubicBezTo>
                    <a:pt x="1198" y="4845"/>
                    <a:pt x="1253" y="4819"/>
                    <a:pt x="1305" y="4819"/>
                  </a:cubicBezTo>
                  <a:close/>
                  <a:moveTo>
                    <a:pt x="49586" y="7739"/>
                  </a:moveTo>
                  <a:cubicBezTo>
                    <a:pt x="49628" y="7739"/>
                    <a:pt x="49670" y="7773"/>
                    <a:pt x="49670" y="7839"/>
                  </a:cubicBezTo>
                  <a:cubicBezTo>
                    <a:pt x="49736" y="8306"/>
                    <a:pt x="49703" y="8773"/>
                    <a:pt x="49703" y="9240"/>
                  </a:cubicBezTo>
                  <a:cubicBezTo>
                    <a:pt x="49703" y="9307"/>
                    <a:pt x="49653" y="9340"/>
                    <a:pt x="49599" y="9340"/>
                  </a:cubicBezTo>
                  <a:cubicBezTo>
                    <a:pt x="49545" y="9340"/>
                    <a:pt x="49486" y="9307"/>
                    <a:pt x="49470" y="9240"/>
                  </a:cubicBezTo>
                  <a:cubicBezTo>
                    <a:pt x="49470" y="8773"/>
                    <a:pt x="49470" y="8306"/>
                    <a:pt x="49503" y="7839"/>
                  </a:cubicBezTo>
                  <a:cubicBezTo>
                    <a:pt x="49503" y="7773"/>
                    <a:pt x="49545" y="7739"/>
                    <a:pt x="49586" y="7739"/>
                  </a:cubicBezTo>
                  <a:close/>
                  <a:moveTo>
                    <a:pt x="1278" y="8355"/>
                  </a:moveTo>
                  <a:cubicBezTo>
                    <a:pt x="1339" y="8355"/>
                    <a:pt x="1402" y="8398"/>
                    <a:pt x="1402" y="8473"/>
                  </a:cubicBezTo>
                  <a:cubicBezTo>
                    <a:pt x="1402" y="9007"/>
                    <a:pt x="1369" y="9541"/>
                    <a:pt x="1335" y="10074"/>
                  </a:cubicBezTo>
                  <a:cubicBezTo>
                    <a:pt x="1335" y="10158"/>
                    <a:pt x="1285" y="10199"/>
                    <a:pt x="1235" y="10199"/>
                  </a:cubicBezTo>
                  <a:cubicBezTo>
                    <a:pt x="1185" y="10199"/>
                    <a:pt x="1135" y="10158"/>
                    <a:pt x="1135" y="10074"/>
                  </a:cubicBezTo>
                  <a:cubicBezTo>
                    <a:pt x="1068" y="9541"/>
                    <a:pt x="1068" y="8973"/>
                    <a:pt x="1168" y="8440"/>
                  </a:cubicBezTo>
                  <a:cubicBezTo>
                    <a:pt x="1183" y="8381"/>
                    <a:pt x="1230" y="8355"/>
                    <a:pt x="1278" y="8355"/>
                  </a:cubicBezTo>
                  <a:close/>
                  <a:moveTo>
                    <a:pt x="1385" y="11500"/>
                  </a:moveTo>
                  <a:cubicBezTo>
                    <a:pt x="1427" y="11500"/>
                    <a:pt x="1469" y="11525"/>
                    <a:pt x="1469" y="11575"/>
                  </a:cubicBezTo>
                  <a:cubicBezTo>
                    <a:pt x="1569" y="11942"/>
                    <a:pt x="1502" y="12376"/>
                    <a:pt x="1469" y="12776"/>
                  </a:cubicBezTo>
                  <a:cubicBezTo>
                    <a:pt x="1469" y="12826"/>
                    <a:pt x="1427" y="12851"/>
                    <a:pt x="1385" y="12851"/>
                  </a:cubicBezTo>
                  <a:cubicBezTo>
                    <a:pt x="1344" y="12851"/>
                    <a:pt x="1302" y="12826"/>
                    <a:pt x="1302" y="12776"/>
                  </a:cubicBezTo>
                  <a:cubicBezTo>
                    <a:pt x="1269" y="12376"/>
                    <a:pt x="1202" y="11942"/>
                    <a:pt x="1302" y="11575"/>
                  </a:cubicBezTo>
                  <a:cubicBezTo>
                    <a:pt x="1302" y="11525"/>
                    <a:pt x="1344" y="11500"/>
                    <a:pt x="1385" y="11500"/>
                  </a:cubicBezTo>
                  <a:close/>
                  <a:moveTo>
                    <a:pt x="49803" y="11475"/>
                  </a:moveTo>
                  <a:cubicBezTo>
                    <a:pt x="49853" y="11475"/>
                    <a:pt x="49903" y="11509"/>
                    <a:pt x="49903" y="11575"/>
                  </a:cubicBezTo>
                  <a:cubicBezTo>
                    <a:pt x="49937" y="11976"/>
                    <a:pt x="49937" y="12376"/>
                    <a:pt x="49903" y="12776"/>
                  </a:cubicBezTo>
                  <a:cubicBezTo>
                    <a:pt x="49903" y="12843"/>
                    <a:pt x="49853" y="12876"/>
                    <a:pt x="49803" y="12876"/>
                  </a:cubicBezTo>
                  <a:cubicBezTo>
                    <a:pt x="49753" y="12876"/>
                    <a:pt x="49703" y="12843"/>
                    <a:pt x="49703" y="12776"/>
                  </a:cubicBezTo>
                  <a:cubicBezTo>
                    <a:pt x="49670" y="12376"/>
                    <a:pt x="49670" y="11976"/>
                    <a:pt x="49703" y="11575"/>
                  </a:cubicBezTo>
                  <a:cubicBezTo>
                    <a:pt x="49703" y="11509"/>
                    <a:pt x="49753" y="11475"/>
                    <a:pt x="49803" y="11475"/>
                  </a:cubicBezTo>
                  <a:close/>
                  <a:moveTo>
                    <a:pt x="1285" y="14252"/>
                  </a:moveTo>
                  <a:cubicBezTo>
                    <a:pt x="1335" y="14252"/>
                    <a:pt x="1385" y="14294"/>
                    <a:pt x="1402" y="14377"/>
                  </a:cubicBezTo>
                  <a:cubicBezTo>
                    <a:pt x="1469" y="14811"/>
                    <a:pt x="1402" y="15245"/>
                    <a:pt x="1402" y="15645"/>
                  </a:cubicBezTo>
                  <a:cubicBezTo>
                    <a:pt x="1385" y="15728"/>
                    <a:pt x="1327" y="15770"/>
                    <a:pt x="1273" y="15770"/>
                  </a:cubicBezTo>
                  <a:cubicBezTo>
                    <a:pt x="1219" y="15770"/>
                    <a:pt x="1168" y="15728"/>
                    <a:pt x="1168" y="15645"/>
                  </a:cubicBezTo>
                  <a:cubicBezTo>
                    <a:pt x="1135" y="15245"/>
                    <a:pt x="1102" y="14811"/>
                    <a:pt x="1168" y="14377"/>
                  </a:cubicBezTo>
                  <a:cubicBezTo>
                    <a:pt x="1185" y="14294"/>
                    <a:pt x="1235" y="14252"/>
                    <a:pt x="1285" y="14252"/>
                  </a:cubicBezTo>
                  <a:close/>
                  <a:moveTo>
                    <a:pt x="49703" y="15653"/>
                  </a:moveTo>
                  <a:cubicBezTo>
                    <a:pt x="49762" y="15653"/>
                    <a:pt x="49820" y="15695"/>
                    <a:pt x="49837" y="15778"/>
                  </a:cubicBezTo>
                  <a:cubicBezTo>
                    <a:pt x="49837" y="16145"/>
                    <a:pt x="49803" y="16546"/>
                    <a:pt x="49803" y="16946"/>
                  </a:cubicBezTo>
                  <a:cubicBezTo>
                    <a:pt x="49803" y="17013"/>
                    <a:pt x="49753" y="17046"/>
                    <a:pt x="49703" y="17046"/>
                  </a:cubicBezTo>
                  <a:cubicBezTo>
                    <a:pt x="49653" y="17046"/>
                    <a:pt x="49603" y="17013"/>
                    <a:pt x="49603" y="16946"/>
                  </a:cubicBezTo>
                  <a:cubicBezTo>
                    <a:pt x="49603" y="16546"/>
                    <a:pt x="49570" y="16145"/>
                    <a:pt x="49570" y="15778"/>
                  </a:cubicBezTo>
                  <a:cubicBezTo>
                    <a:pt x="49586" y="15695"/>
                    <a:pt x="49645" y="15653"/>
                    <a:pt x="49703" y="15653"/>
                  </a:cubicBezTo>
                  <a:close/>
                  <a:moveTo>
                    <a:pt x="1286" y="17447"/>
                  </a:moveTo>
                  <a:cubicBezTo>
                    <a:pt x="1339" y="17447"/>
                    <a:pt x="1388" y="17476"/>
                    <a:pt x="1402" y="17546"/>
                  </a:cubicBezTo>
                  <a:cubicBezTo>
                    <a:pt x="1535" y="18013"/>
                    <a:pt x="1435" y="18547"/>
                    <a:pt x="1302" y="19014"/>
                  </a:cubicBezTo>
                  <a:cubicBezTo>
                    <a:pt x="1276" y="19065"/>
                    <a:pt x="1236" y="19087"/>
                    <a:pt x="1198" y="19087"/>
                  </a:cubicBezTo>
                  <a:cubicBezTo>
                    <a:pt x="1137" y="19087"/>
                    <a:pt x="1081" y="19030"/>
                    <a:pt x="1102" y="18947"/>
                  </a:cubicBezTo>
                  <a:cubicBezTo>
                    <a:pt x="1168" y="18480"/>
                    <a:pt x="1102" y="18047"/>
                    <a:pt x="1135" y="17580"/>
                  </a:cubicBezTo>
                  <a:cubicBezTo>
                    <a:pt x="1135" y="17502"/>
                    <a:pt x="1214" y="17447"/>
                    <a:pt x="1286" y="17447"/>
                  </a:cubicBezTo>
                  <a:close/>
                  <a:moveTo>
                    <a:pt x="49920" y="19214"/>
                  </a:moveTo>
                  <a:cubicBezTo>
                    <a:pt x="49962" y="19214"/>
                    <a:pt x="50003" y="19248"/>
                    <a:pt x="50003" y="19314"/>
                  </a:cubicBezTo>
                  <a:cubicBezTo>
                    <a:pt x="50037" y="19715"/>
                    <a:pt x="50037" y="20148"/>
                    <a:pt x="50003" y="20582"/>
                  </a:cubicBezTo>
                  <a:cubicBezTo>
                    <a:pt x="50003" y="20649"/>
                    <a:pt x="49953" y="20682"/>
                    <a:pt x="49903" y="20682"/>
                  </a:cubicBezTo>
                  <a:cubicBezTo>
                    <a:pt x="49853" y="20682"/>
                    <a:pt x="49803" y="20649"/>
                    <a:pt x="49803" y="20582"/>
                  </a:cubicBezTo>
                  <a:cubicBezTo>
                    <a:pt x="49803" y="20148"/>
                    <a:pt x="49803" y="19715"/>
                    <a:pt x="49837" y="19314"/>
                  </a:cubicBezTo>
                  <a:cubicBezTo>
                    <a:pt x="49837" y="19248"/>
                    <a:pt x="49878" y="19214"/>
                    <a:pt x="49920" y="19214"/>
                  </a:cubicBezTo>
                  <a:close/>
                  <a:moveTo>
                    <a:pt x="1413" y="20585"/>
                  </a:moveTo>
                  <a:cubicBezTo>
                    <a:pt x="1461" y="20585"/>
                    <a:pt x="1502" y="20603"/>
                    <a:pt x="1502" y="20649"/>
                  </a:cubicBezTo>
                  <a:cubicBezTo>
                    <a:pt x="1569" y="21049"/>
                    <a:pt x="1502" y="21449"/>
                    <a:pt x="1602" y="21849"/>
                  </a:cubicBezTo>
                  <a:cubicBezTo>
                    <a:pt x="1623" y="21932"/>
                    <a:pt x="1541" y="21989"/>
                    <a:pt x="1468" y="21989"/>
                  </a:cubicBezTo>
                  <a:cubicBezTo>
                    <a:pt x="1423" y="21989"/>
                    <a:pt x="1381" y="21967"/>
                    <a:pt x="1369" y="21916"/>
                  </a:cubicBezTo>
                  <a:cubicBezTo>
                    <a:pt x="1235" y="21516"/>
                    <a:pt x="1135" y="21049"/>
                    <a:pt x="1269" y="20649"/>
                  </a:cubicBezTo>
                  <a:cubicBezTo>
                    <a:pt x="1287" y="20612"/>
                    <a:pt x="1355" y="20585"/>
                    <a:pt x="1413" y="20585"/>
                  </a:cubicBezTo>
                  <a:close/>
                  <a:moveTo>
                    <a:pt x="49916" y="22850"/>
                  </a:moveTo>
                  <a:cubicBezTo>
                    <a:pt x="49962" y="22850"/>
                    <a:pt x="50003" y="22883"/>
                    <a:pt x="50003" y="22950"/>
                  </a:cubicBezTo>
                  <a:cubicBezTo>
                    <a:pt x="50037" y="23384"/>
                    <a:pt x="50037" y="23784"/>
                    <a:pt x="50003" y="24218"/>
                  </a:cubicBezTo>
                  <a:cubicBezTo>
                    <a:pt x="50003" y="24284"/>
                    <a:pt x="49962" y="24318"/>
                    <a:pt x="49916" y="24318"/>
                  </a:cubicBezTo>
                  <a:cubicBezTo>
                    <a:pt x="49870" y="24318"/>
                    <a:pt x="49820" y="24284"/>
                    <a:pt x="49803" y="24218"/>
                  </a:cubicBezTo>
                  <a:cubicBezTo>
                    <a:pt x="49770" y="23784"/>
                    <a:pt x="49770" y="23384"/>
                    <a:pt x="49803" y="22950"/>
                  </a:cubicBezTo>
                  <a:cubicBezTo>
                    <a:pt x="49820" y="22883"/>
                    <a:pt x="49870" y="22850"/>
                    <a:pt x="49916" y="22850"/>
                  </a:cubicBezTo>
                  <a:close/>
                  <a:moveTo>
                    <a:pt x="1485" y="23684"/>
                  </a:moveTo>
                  <a:cubicBezTo>
                    <a:pt x="1535" y="23684"/>
                    <a:pt x="1585" y="23717"/>
                    <a:pt x="1602" y="23784"/>
                  </a:cubicBezTo>
                  <a:cubicBezTo>
                    <a:pt x="1702" y="24218"/>
                    <a:pt x="1635" y="24751"/>
                    <a:pt x="1569" y="25185"/>
                  </a:cubicBezTo>
                  <a:cubicBezTo>
                    <a:pt x="1569" y="25252"/>
                    <a:pt x="1527" y="25285"/>
                    <a:pt x="1485" y="25285"/>
                  </a:cubicBezTo>
                  <a:cubicBezTo>
                    <a:pt x="1444" y="25285"/>
                    <a:pt x="1402" y="25252"/>
                    <a:pt x="1402" y="25185"/>
                  </a:cubicBezTo>
                  <a:cubicBezTo>
                    <a:pt x="1369" y="24751"/>
                    <a:pt x="1269" y="24218"/>
                    <a:pt x="1369" y="23784"/>
                  </a:cubicBezTo>
                  <a:cubicBezTo>
                    <a:pt x="1385" y="23717"/>
                    <a:pt x="1435" y="23684"/>
                    <a:pt x="1485" y="23684"/>
                  </a:cubicBezTo>
                  <a:close/>
                  <a:moveTo>
                    <a:pt x="50120" y="25977"/>
                  </a:moveTo>
                  <a:cubicBezTo>
                    <a:pt x="50162" y="25977"/>
                    <a:pt x="50203" y="26002"/>
                    <a:pt x="50203" y="26052"/>
                  </a:cubicBezTo>
                  <a:cubicBezTo>
                    <a:pt x="50237" y="26519"/>
                    <a:pt x="50237" y="26986"/>
                    <a:pt x="50203" y="27453"/>
                  </a:cubicBezTo>
                  <a:cubicBezTo>
                    <a:pt x="50203" y="27503"/>
                    <a:pt x="50170" y="27528"/>
                    <a:pt x="50133" y="27528"/>
                  </a:cubicBezTo>
                  <a:cubicBezTo>
                    <a:pt x="50095" y="27528"/>
                    <a:pt x="50053" y="27503"/>
                    <a:pt x="50037" y="27453"/>
                  </a:cubicBezTo>
                  <a:cubicBezTo>
                    <a:pt x="50037" y="26986"/>
                    <a:pt x="50003" y="26519"/>
                    <a:pt x="50037" y="26052"/>
                  </a:cubicBezTo>
                  <a:cubicBezTo>
                    <a:pt x="50037" y="26002"/>
                    <a:pt x="50078" y="25977"/>
                    <a:pt x="50120" y="25977"/>
                  </a:cubicBezTo>
                  <a:close/>
                  <a:moveTo>
                    <a:pt x="1473" y="27023"/>
                  </a:moveTo>
                  <a:cubicBezTo>
                    <a:pt x="1519" y="27023"/>
                    <a:pt x="1569" y="27050"/>
                    <a:pt x="1569" y="27086"/>
                  </a:cubicBezTo>
                  <a:cubicBezTo>
                    <a:pt x="1669" y="27453"/>
                    <a:pt x="1635" y="27820"/>
                    <a:pt x="1602" y="28187"/>
                  </a:cubicBezTo>
                  <a:cubicBezTo>
                    <a:pt x="1602" y="28254"/>
                    <a:pt x="1560" y="28287"/>
                    <a:pt x="1519" y="28287"/>
                  </a:cubicBezTo>
                  <a:cubicBezTo>
                    <a:pt x="1477" y="28287"/>
                    <a:pt x="1435" y="28254"/>
                    <a:pt x="1435" y="28187"/>
                  </a:cubicBezTo>
                  <a:cubicBezTo>
                    <a:pt x="1369" y="27820"/>
                    <a:pt x="1302" y="27453"/>
                    <a:pt x="1402" y="27086"/>
                  </a:cubicBezTo>
                  <a:cubicBezTo>
                    <a:pt x="1402" y="27041"/>
                    <a:pt x="1436" y="27023"/>
                    <a:pt x="1473" y="27023"/>
                  </a:cubicBezTo>
                  <a:close/>
                  <a:moveTo>
                    <a:pt x="50033" y="28421"/>
                  </a:moveTo>
                  <a:cubicBezTo>
                    <a:pt x="50087" y="28421"/>
                    <a:pt x="50137" y="28454"/>
                    <a:pt x="50137" y="28521"/>
                  </a:cubicBezTo>
                  <a:cubicBezTo>
                    <a:pt x="50170" y="28954"/>
                    <a:pt x="50170" y="29388"/>
                    <a:pt x="50137" y="29788"/>
                  </a:cubicBezTo>
                  <a:cubicBezTo>
                    <a:pt x="50137" y="29872"/>
                    <a:pt x="50087" y="29913"/>
                    <a:pt x="50033" y="29913"/>
                  </a:cubicBezTo>
                  <a:cubicBezTo>
                    <a:pt x="49978" y="29913"/>
                    <a:pt x="49920" y="29872"/>
                    <a:pt x="49903" y="29788"/>
                  </a:cubicBezTo>
                  <a:cubicBezTo>
                    <a:pt x="49870" y="29388"/>
                    <a:pt x="49870" y="28954"/>
                    <a:pt x="49903" y="28521"/>
                  </a:cubicBezTo>
                  <a:cubicBezTo>
                    <a:pt x="49920" y="28454"/>
                    <a:pt x="49978" y="28421"/>
                    <a:pt x="50033" y="28421"/>
                  </a:cubicBezTo>
                  <a:close/>
                  <a:moveTo>
                    <a:pt x="1610" y="29792"/>
                  </a:moveTo>
                  <a:cubicBezTo>
                    <a:pt x="1680" y="29792"/>
                    <a:pt x="1755" y="29856"/>
                    <a:pt x="1736" y="29955"/>
                  </a:cubicBezTo>
                  <a:cubicBezTo>
                    <a:pt x="1669" y="30289"/>
                    <a:pt x="1702" y="30656"/>
                    <a:pt x="1869" y="30956"/>
                  </a:cubicBezTo>
                  <a:cubicBezTo>
                    <a:pt x="1893" y="31028"/>
                    <a:pt x="1830" y="31083"/>
                    <a:pt x="1769" y="31083"/>
                  </a:cubicBezTo>
                  <a:cubicBezTo>
                    <a:pt x="1745" y="31083"/>
                    <a:pt x="1721" y="31075"/>
                    <a:pt x="1702" y="31056"/>
                  </a:cubicBezTo>
                  <a:cubicBezTo>
                    <a:pt x="1469" y="30689"/>
                    <a:pt x="1369" y="30289"/>
                    <a:pt x="1502" y="29888"/>
                  </a:cubicBezTo>
                  <a:cubicBezTo>
                    <a:pt x="1516" y="29821"/>
                    <a:pt x="1562" y="29792"/>
                    <a:pt x="1610" y="29792"/>
                  </a:cubicBezTo>
                  <a:close/>
                  <a:moveTo>
                    <a:pt x="31173" y="31108"/>
                  </a:moveTo>
                  <a:cubicBezTo>
                    <a:pt x="31316" y="31108"/>
                    <a:pt x="31457" y="31112"/>
                    <a:pt x="31590" y="31123"/>
                  </a:cubicBezTo>
                  <a:cubicBezTo>
                    <a:pt x="31690" y="31123"/>
                    <a:pt x="31690" y="31256"/>
                    <a:pt x="31590" y="31256"/>
                  </a:cubicBezTo>
                  <a:cubicBezTo>
                    <a:pt x="31457" y="31267"/>
                    <a:pt x="31316" y="31271"/>
                    <a:pt x="31173" y="31271"/>
                  </a:cubicBezTo>
                  <a:cubicBezTo>
                    <a:pt x="30886" y="31271"/>
                    <a:pt x="30589" y="31256"/>
                    <a:pt x="30323" y="31256"/>
                  </a:cubicBezTo>
                  <a:cubicBezTo>
                    <a:pt x="30223" y="31256"/>
                    <a:pt x="30223" y="31123"/>
                    <a:pt x="30323" y="31123"/>
                  </a:cubicBezTo>
                  <a:cubicBezTo>
                    <a:pt x="30589" y="31123"/>
                    <a:pt x="30886" y="31108"/>
                    <a:pt x="31173" y="31108"/>
                  </a:cubicBezTo>
                  <a:close/>
                  <a:moveTo>
                    <a:pt x="42731" y="30989"/>
                  </a:moveTo>
                  <a:cubicBezTo>
                    <a:pt x="42898" y="30989"/>
                    <a:pt x="42865" y="31189"/>
                    <a:pt x="42731" y="31189"/>
                  </a:cubicBezTo>
                  <a:cubicBezTo>
                    <a:pt x="42064" y="31289"/>
                    <a:pt x="41397" y="31289"/>
                    <a:pt x="40697" y="31323"/>
                  </a:cubicBezTo>
                  <a:cubicBezTo>
                    <a:pt x="40563" y="31323"/>
                    <a:pt x="40563" y="31123"/>
                    <a:pt x="40697" y="31089"/>
                  </a:cubicBezTo>
                  <a:cubicBezTo>
                    <a:pt x="41364" y="31056"/>
                    <a:pt x="42064" y="30989"/>
                    <a:pt x="42731" y="30989"/>
                  </a:cubicBezTo>
                  <a:close/>
                  <a:moveTo>
                    <a:pt x="37062" y="30986"/>
                  </a:moveTo>
                  <a:cubicBezTo>
                    <a:pt x="37072" y="30986"/>
                    <a:pt x="37083" y="30987"/>
                    <a:pt x="37094" y="30989"/>
                  </a:cubicBezTo>
                  <a:cubicBezTo>
                    <a:pt x="37661" y="31089"/>
                    <a:pt x="38195" y="31056"/>
                    <a:pt x="38762" y="31089"/>
                  </a:cubicBezTo>
                  <a:cubicBezTo>
                    <a:pt x="38895" y="31089"/>
                    <a:pt x="38929" y="31289"/>
                    <a:pt x="38795" y="31289"/>
                  </a:cubicBezTo>
                  <a:cubicBezTo>
                    <a:pt x="38606" y="31323"/>
                    <a:pt x="38414" y="31338"/>
                    <a:pt x="38218" y="31338"/>
                  </a:cubicBezTo>
                  <a:cubicBezTo>
                    <a:pt x="37828" y="31338"/>
                    <a:pt x="37428" y="31278"/>
                    <a:pt x="37027" y="31189"/>
                  </a:cubicBezTo>
                  <a:cubicBezTo>
                    <a:pt x="36872" y="31189"/>
                    <a:pt x="36919" y="30986"/>
                    <a:pt x="37062" y="30986"/>
                  </a:cubicBezTo>
                  <a:close/>
                  <a:moveTo>
                    <a:pt x="9691" y="31198"/>
                  </a:moveTo>
                  <a:cubicBezTo>
                    <a:pt x="9916" y="31198"/>
                    <a:pt x="10142" y="31206"/>
                    <a:pt x="10375" y="31223"/>
                  </a:cubicBezTo>
                  <a:cubicBezTo>
                    <a:pt x="10508" y="31223"/>
                    <a:pt x="10508" y="31390"/>
                    <a:pt x="10375" y="31390"/>
                  </a:cubicBezTo>
                  <a:lnTo>
                    <a:pt x="9007" y="31390"/>
                  </a:lnTo>
                  <a:cubicBezTo>
                    <a:pt x="8874" y="31390"/>
                    <a:pt x="8874" y="31223"/>
                    <a:pt x="9007" y="31223"/>
                  </a:cubicBezTo>
                  <a:cubicBezTo>
                    <a:pt x="9241" y="31206"/>
                    <a:pt x="9466" y="31198"/>
                    <a:pt x="9691" y="31198"/>
                  </a:cubicBezTo>
                  <a:close/>
                  <a:moveTo>
                    <a:pt x="46167" y="31056"/>
                  </a:moveTo>
                  <a:cubicBezTo>
                    <a:pt x="46267" y="31056"/>
                    <a:pt x="46301" y="31256"/>
                    <a:pt x="46201" y="31256"/>
                  </a:cubicBezTo>
                  <a:cubicBezTo>
                    <a:pt x="45567" y="31390"/>
                    <a:pt x="44866" y="31390"/>
                    <a:pt x="44233" y="31390"/>
                  </a:cubicBezTo>
                  <a:cubicBezTo>
                    <a:pt x="44099" y="31390"/>
                    <a:pt x="44132" y="31223"/>
                    <a:pt x="44233" y="31189"/>
                  </a:cubicBezTo>
                  <a:cubicBezTo>
                    <a:pt x="44499" y="31156"/>
                    <a:pt x="44800" y="31123"/>
                    <a:pt x="45066" y="31089"/>
                  </a:cubicBezTo>
                  <a:lnTo>
                    <a:pt x="45100" y="31089"/>
                  </a:lnTo>
                  <a:cubicBezTo>
                    <a:pt x="45467" y="31056"/>
                    <a:pt x="45800" y="31056"/>
                    <a:pt x="46167" y="31056"/>
                  </a:cubicBezTo>
                  <a:close/>
                  <a:moveTo>
                    <a:pt x="27743" y="31186"/>
                  </a:moveTo>
                  <a:cubicBezTo>
                    <a:pt x="27830" y="31186"/>
                    <a:pt x="27877" y="31359"/>
                    <a:pt x="27754" y="31390"/>
                  </a:cubicBezTo>
                  <a:cubicBezTo>
                    <a:pt x="27437" y="31453"/>
                    <a:pt x="27120" y="31476"/>
                    <a:pt x="26802" y="31476"/>
                  </a:cubicBezTo>
                  <a:cubicBezTo>
                    <a:pt x="26619" y="31476"/>
                    <a:pt x="26436" y="31468"/>
                    <a:pt x="26253" y="31456"/>
                  </a:cubicBezTo>
                  <a:cubicBezTo>
                    <a:pt x="26120" y="31423"/>
                    <a:pt x="26120" y="31256"/>
                    <a:pt x="26253" y="31256"/>
                  </a:cubicBezTo>
                  <a:cubicBezTo>
                    <a:pt x="26378" y="31265"/>
                    <a:pt x="26506" y="31269"/>
                    <a:pt x="26635" y="31269"/>
                  </a:cubicBezTo>
                  <a:cubicBezTo>
                    <a:pt x="26988" y="31269"/>
                    <a:pt x="27354" y="31238"/>
                    <a:pt x="27721" y="31189"/>
                  </a:cubicBezTo>
                  <a:cubicBezTo>
                    <a:pt x="27728" y="31187"/>
                    <a:pt x="27736" y="31186"/>
                    <a:pt x="27743" y="31186"/>
                  </a:cubicBezTo>
                  <a:close/>
                  <a:moveTo>
                    <a:pt x="24511" y="31085"/>
                  </a:moveTo>
                  <a:cubicBezTo>
                    <a:pt x="24596" y="31085"/>
                    <a:pt x="24643" y="31226"/>
                    <a:pt x="24552" y="31256"/>
                  </a:cubicBezTo>
                  <a:cubicBezTo>
                    <a:pt x="24161" y="31412"/>
                    <a:pt x="23759" y="31477"/>
                    <a:pt x="23352" y="31477"/>
                  </a:cubicBezTo>
                  <a:cubicBezTo>
                    <a:pt x="23064" y="31477"/>
                    <a:pt x="22774" y="31445"/>
                    <a:pt x="22484" y="31390"/>
                  </a:cubicBezTo>
                  <a:cubicBezTo>
                    <a:pt x="22384" y="31390"/>
                    <a:pt x="22417" y="31256"/>
                    <a:pt x="22517" y="31256"/>
                  </a:cubicBezTo>
                  <a:cubicBezTo>
                    <a:pt x="22701" y="31284"/>
                    <a:pt x="22882" y="31296"/>
                    <a:pt x="23062" y="31296"/>
                  </a:cubicBezTo>
                  <a:cubicBezTo>
                    <a:pt x="23536" y="31296"/>
                    <a:pt x="24002" y="31210"/>
                    <a:pt x="24485" y="31089"/>
                  </a:cubicBezTo>
                  <a:cubicBezTo>
                    <a:pt x="24494" y="31086"/>
                    <a:pt x="24503" y="31085"/>
                    <a:pt x="24511" y="31085"/>
                  </a:cubicBezTo>
                  <a:close/>
                  <a:moveTo>
                    <a:pt x="7173" y="31289"/>
                  </a:moveTo>
                  <a:cubicBezTo>
                    <a:pt x="7306" y="31323"/>
                    <a:pt x="7306" y="31490"/>
                    <a:pt x="7173" y="31523"/>
                  </a:cubicBezTo>
                  <a:lnTo>
                    <a:pt x="5872" y="31523"/>
                  </a:lnTo>
                  <a:cubicBezTo>
                    <a:pt x="5738" y="31523"/>
                    <a:pt x="5738" y="31323"/>
                    <a:pt x="5872" y="31289"/>
                  </a:cubicBezTo>
                  <a:close/>
                  <a:moveTo>
                    <a:pt x="21216" y="31289"/>
                  </a:moveTo>
                  <a:cubicBezTo>
                    <a:pt x="21350" y="31289"/>
                    <a:pt x="21350" y="31490"/>
                    <a:pt x="21216" y="31523"/>
                  </a:cubicBezTo>
                  <a:cubicBezTo>
                    <a:pt x="20616" y="31523"/>
                    <a:pt x="19982" y="31523"/>
                    <a:pt x="19381" y="31490"/>
                  </a:cubicBezTo>
                  <a:cubicBezTo>
                    <a:pt x="19248" y="31490"/>
                    <a:pt x="19248" y="31323"/>
                    <a:pt x="19381" y="31289"/>
                  </a:cubicBezTo>
                  <a:close/>
                  <a:moveTo>
                    <a:pt x="13227" y="31281"/>
                  </a:moveTo>
                  <a:cubicBezTo>
                    <a:pt x="13502" y="31281"/>
                    <a:pt x="13777" y="31289"/>
                    <a:pt x="14044" y="31323"/>
                  </a:cubicBezTo>
                  <a:cubicBezTo>
                    <a:pt x="14144" y="31323"/>
                    <a:pt x="14144" y="31490"/>
                    <a:pt x="14044" y="31490"/>
                  </a:cubicBezTo>
                  <a:cubicBezTo>
                    <a:pt x="13777" y="31523"/>
                    <a:pt x="13502" y="31531"/>
                    <a:pt x="13227" y="31531"/>
                  </a:cubicBezTo>
                  <a:cubicBezTo>
                    <a:pt x="12952" y="31531"/>
                    <a:pt x="12677" y="31523"/>
                    <a:pt x="12410" y="31523"/>
                  </a:cubicBezTo>
                  <a:cubicBezTo>
                    <a:pt x="12276" y="31523"/>
                    <a:pt x="12276" y="31289"/>
                    <a:pt x="12410" y="31289"/>
                  </a:cubicBezTo>
                  <a:cubicBezTo>
                    <a:pt x="12677" y="31289"/>
                    <a:pt x="12952" y="31281"/>
                    <a:pt x="13227" y="31281"/>
                  </a:cubicBezTo>
                  <a:close/>
                  <a:moveTo>
                    <a:pt x="16813" y="31398"/>
                  </a:moveTo>
                  <a:cubicBezTo>
                    <a:pt x="17105" y="31398"/>
                    <a:pt x="17397" y="31406"/>
                    <a:pt x="17680" y="31423"/>
                  </a:cubicBezTo>
                  <a:cubicBezTo>
                    <a:pt x="17814" y="31423"/>
                    <a:pt x="17814" y="31623"/>
                    <a:pt x="17680" y="31623"/>
                  </a:cubicBezTo>
                  <a:cubicBezTo>
                    <a:pt x="17514" y="31633"/>
                    <a:pt x="17345" y="31637"/>
                    <a:pt x="17175" y="31637"/>
                  </a:cubicBezTo>
                  <a:cubicBezTo>
                    <a:pt x="16764" y="31637"/>
                    <a:pt x="16347" y="31613"/>
                    <a:pt x="15946" y="31590"/>
                  </a:cubicBezTo>
                  <a:cubicBezTo>
                    <a:pt x="15846" y="31590"/>
                    <a:pt x="15846" y="31423"/>
                    <a:pt x="15946" y="31423"/>
                  </a:cubicBezTo>
                  <a:cubicBezTo>
                    <a:pt x="16229" y="31406"/>
                    <a:pt x="16521" y="31398"/>
                    <a:pt x="16813" y="31398"/>
                  </a:cubicBezTo>
                  <a:close/>
                  <a:moveTo>
                    <a:pt x="2872" y="31384"/>
                  </a:moveTo>
                  <a:cubicBezTo>
                    <a:pt x="2882" y="31384"/>
                    <a:pt x="2892" y="31386"/>
                    <a:pt x="2903" y="31390"/>
                  </a:cubicBezTo>
                  <a:cubicBezTo>
                    <a:pt x="3120" y="31423"/>
                    <a:pt x="3328" y="31431"/>
                    <a:pt x="3537" y="31431"/>
                  </a:cubicBezTo>
                  <a:cubicBezTo>
                    <a:pt x="3745" y="31431"/>
                    <a:pt x="3954" y="31423"/>
                    <a:pt x="4171" y="31423"/>
                  </a:cubicBezTo>
                  <a:cubicBezTo>
                    <a:pt x="4271" y="31423"/>
                    <a:pt x="4271" y="31556"/>
                    <a:pt x="4204" y="31590"/>
                  </a:cubicBezTo>
                  <a:cubicBezTo>
                    <a:pt x="4059" y="31623"/>
                    <a:pt x="3907" y="31638"/>
                    <a:pt x="3754" y="31638"/>
                  </a:cubicBezTo>
                  <a:cubicBezTo>
                    <a:pt x="3448" y="31638"/>
                    <a:pt x="3137" y="31579"/>
                    <a:pt x="2870" y="31490"/>
                  </a:cubicBezTo>
                  <a:cubicBezTo>
                    <a:pt x="2781" y="31490"/>
                    <a:pt x="2797" y="31384"/>
                    <a:pt x="2872" y="31384"/>
                  </a:cubicBezTo>
                  <a:close/>
                  <a:moveTo>
                    <a:pt x="33714" y="31311"/>
                  </a:moveTo>
                  <a:cubicBezTo>
                    <a:pt x="33727" y="31311"/>
                    <a:pt x="33742" y="31315"/>
                    <a:pt x="33758" y="31323"/>
                  </a:cubicBezTo>
                  <a:cubicBezTo>
                    <a:pt x="33991" y="31386"/>
                    <a:pt x="34210" y="31409"/>
                    <a:pt x="34433" y="31409"/>
                  </a:cubicBezTo>
                  <a:cubicBezTo>
                    <a:pt x="34562" y="31409"/>
                    <a:pt x="34692" y="31402"/>
                    <a:pt x="34826" y="31390"/>
                  </a:cubicBezTo>
                  <a:cubicBezTo>
                    <a:pt x="34926" y="31390"/>
                    <a:pt x="34959" y="31590"/>
                    <a:pt x="34826" y="31623"/>
                  </a:cubicBezTo>
                  <a:cubicBezTo>
                    <a:pt x="34723" y="31642"/>
                    <a:pt x="34621" y="31650"/>
                    <a:pt x="34518" y="31650"/>
                  </a:cubicBezTo>
                  <a:cubicBezTo>
                    <a:pt x="34254" y="31650"/>
                    <a:pt x="33990" y="31595"/>
                    <a:pt x="33725" y="31523"/>
                  </a:cubicBezTo>
                  <a:cubicBezTo>
                    <a:pt x="33608" y="31494"/>
                    <a:pt x="33619" y="31311"/>
                    <a:pt x="33714" y="31311"/>
                  </a:cubicBezTo>
                  <a:close/>
                  <a:moveTo>
                    <a:pt x="50133" y="31219"/>
                  </a:moveTo>
                  <a:cubicBezTo>
                    <a:pt x="50251" y="31219"/>
                    <a:pt x="50327" y="31395"/>
                    <a:pt x="50203" y="31456"/>
                  </a:cubicBezTo>
                  <a:cubicBezTo>
                    <a:pt x="49875" y="31600"/>
                    <a:pt x="49522" y="31668"/>
                    <a:pt x="49167" y="31668"/>
                  </a:cubicBezTo>
                  <a:cubicBezTo>
                    <a:pt x="48944" y="31668"/>
                    <a:pt x="48721" y="31641"/>
                    <a:pt x="48502" y="31590"/>
                  </a:cubicBezTo>
                  <a:cubicBezTo>
                    <a:pt x="48379" y="31559"/>
                    <a:pt x="48427" y="31386"/>
                    <a:pt x="48540" y="31386"/>
                  </a:cubicBezTo>
                  <a:cubicBezTo>
                    <a:pt x="48549" y="31386"/>
                    <a:pt x="48559" y="31387"/>
                    <a:pt x="48569" y="31390"/>
                  </a:cubicBezTo>
                  <a:cubicBezTo>
                    <a:pt x="48734" y="31421"/>
                    <a:pt x="48896" y="31436"/>
                    <a:pt x="49056" y="31436"/>
                  </a:cubicBezTo>
                  <a:cubicBezTo>
                    <a:pt x="49413" y="31436"/>
                    <a:pt x="49758" y="31361"/>
                    <a:pt x="50103" y="31223"/>
                  </a:cubicBezTo>
                  <a:cubicBezTo>
                    <a:pt x="50114" y="31220"/>
                    <a:pt x="50123" y="31219"/>
                    <a:pt x="50133" y="31219"/>
                  </a:cubicBezTo>
                  <a:close/>
                  <a:moveTo>
                    <a:pt x="835" y="0"/>
                  </a:moveTo>
                  <a:cubicBezTo>
                    <a:pt x="802" y="34"/>
                    <a:pt x="768" y="67"/>
                    <a:pt x="735" y="67"/>
                  </a:cubicBezTo>
                  <a:cubicBezTo>
                    <a:pt x="1" y="301"/>
                    <a:pt x="435" y="3703"/>
                    <a:pt x="435" y="4337"/>
                  </a:cubicBezTo>
                  <a:cubicBezTo>
                    <a:pt x="468" y="5638"/>
                    <a:pt x="468" y="6939"/>
                    <a:pt x="501" y="8206"/>
                  </a:cubicBezTo>
                  <a:cubicBezTo>
                    <a:pt x="535" y="10808"/>
                    <a:pt x="568" y="13377"/>
                    <a:pt x="601" y="15979"/>
                  </a:cubicBezTo>
                  <a:cubicBezTo>
                    <a:pt x="635" y="18647"/>
                    <a:pt x="668" y="21316"/>
                    <a:pt x="701" y="23984"/>
                  </a:cubicBezTo>
                  <a:cubicBezTo>
                    <a:pt x="701" y="25218"/>
                    <a:pt x="735" y="26419"/>
                    <a:pt x="735" y="27620"/>
                  </a:cubicBezTo>
                  <a:cubicBezTo>
                    <a:pt x="768" y="28921"/>
                    <a:pt x="568" y="30489"/>
                    <a:pt x="1035" y="31723"/>
                  </a:cubicBezTo>
                  <a:cubicBezTo>
                    <a:pt x="1035" y="31756"/>
                    <a:pt x="1035" y="31790"/>
                    <a:pt x="1035" y="31857"/>
                  </a:cubicBezTo>
                  <a:cubicBezTo>
                    <a:pt x="1425" y="32127"/>
                    <a:pt x="2619" y="32201"/>
                    <a:pt x="3879" y="32201"/>
                  </a:cubicBezTo>
                  <a:cubicBezTo>
                    <a:pt x="5418" y="32201"/>
                    <a:pt x="7054" y="32090"/>
                    <a:pt x="7440" y="32090"/>
                  </a:cubicBezTo>
                  <a:cubicBezTo>
                    <a:pt x="9508" y="32057"/>
                    <a:pt x="11576" y="32057"/>
                    <a:pt x="13677" y="32057"/>
                  </a:cubicBezTo>
                  <a:cubicBezTo>
                    <a:pt x="17647" y="32057"/>
                    <a:pt x="21616" y="32023"/>
                    <a:pt x="25619" y="32023"/>
                  </a:cubicBezTo>
                  <a:cubicBezTo>
                    <a:pt x="32131" y="32023"/>
                    <a:pt x="38642" y="31981"/>
                    <a:pt x="45153" y="31981"/>
                  </a:cubicBezTo>
                  <a:cubicBezTo>
                    <a:pt x="46781" y="31981"/>
                    <a:pt x="48409" y="31983"/>
                    <a:pt x="50037" y="31990"/>
                  </a:cubicBezTo>
                  <a:cubicBezTo>
                    <a:pt x="50070" y="31990"/>
                    <a:pt x="50137" y="32023"/>
                    <a:pt x="50170" y="32023"/>
                  </a:cubicBezTo>
                  <a:cubicBezTo>
                    <a:pt x="51004" y="31089"/>
                    <a:pt x="50737" y="29421"/>
                    <a:pt x="50704" y="28321"/>
                  </a:cubicBezTo>
                  <a:cubicBezTo>
                    <a:pt x="50670" y="27020"/>
                    <a:pt x="50670" y="25719"/>
                    <a:pt x="50637" y="24451"/>
                  </a:cubicBezTo>
                  <a:cubicBezTo>
                    <a:pt x="50604" y="21849"/>
                    <a:pt x="50570" y="19281"/>
                    <a:pt x="50504" y="16712"/>
                  </a:cubicBezTo>
                  <a:lnTo>
                    <a:pt x="50404" y="8707"/>
                  </a:lnTo>
                  <a:cubicBezTo>
                    <a:pt x="50370" y="7506"/>
                    <a:pt x="50337" y="6305"/>
                    <a:pt x="50337" y="5104"/>
                  </a:cubicBezTo>
                  <a:cubicBezTo>
                    <a:pt x="50337" y="4651"/>
                    <a:pt x="50494" y="589"/>
                    <a:pt x="49651" y="589"/>
                  </a:cubicBezTo>
                  <a:cubicBezTo>
                    <a:pt x="49625" y="589"/>
                    <a:pt x="49598" y="593"/>
                    <a:pt x="49570" y="601"/>
                  </a:cubicBezTo>
                  <a:cubicBezTo>
                    <a:pt x="49543" y="610"/>
                    <a:pt x="49516" y="614"/>
                    <a:pt x="49491" y="614"/>
                  </a:cubicBezTo>
                  <a:cubicBezTo>
                    <a:pt x="49421" y="614"/>
                    <a:pt x="49361" y="583"/>
                    <a:pt x="49336" y="534"/>
                  </a:cubicBezTo>
                  <a:cubicBezTo>
                    <a:pt x="48969" y="567"/>
                    <a:pt x="48594" y="576"/>
                    <a:pt x="48223" y="576"/>
                  </a:cubicBezTo>
                  <a:cubicBezTo>
                    <a:pt x="47852" y="576"/>
                    <a:pt x="47485" y="567"/>
                    <a:pt x="47135" y="567"/>
                  </a:cubicBezTo>
                  <a:cubicBezTo>
                    <a:pt x="47035" y="567"/>
                    <a:pt x="46968" y="501"/>
                    <a:pt x="46968" y="467"/>
                  </a:cubicBezTo>
                  <a:cubicBezTo>
                    <a:pt x="39296" y="367"/>
                    <a:pt x="31624" y="267"/>
                    <a:pt x="23951" y="201"/>
                  </a:cubicBezTo>
                  <a:cubicBezTo>
                    <a:pt x="22667" y="189"/>
                    <a:pt x="21382" y="186"/>
                    <a:pt x="20096" y="186"/>
                  </a:cubicBezTo>
                  <a:cubicBezTo>
                    <a:pt x="17525" y="186"/>
                    <a:pt x="14952" y="201"/>
                    <a:pt x="12381" y="201"/>
                  </a:cubicBezTo>
                  <a:cubicBezTo>
                    <a:pt x="8524" y="201"/>
                    <a:pt x="4671" y="167"/>
                    <a:pt x="835" y="0"/>
                  </a:cubicBezTo>
                  <a:close/>
                </a:path>
              </a:pathLst>
            </a:custGeom>
            <a:solidFill>
              <a:schemeClr val="bg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3" name="Google Shape;3213;p71"/>
            <p:cNvSpPr/>
            <p:nvPr/>
          </p:nvSpPr>
          <p:spPr>
            <a:xfrm>
              <a:off x="4977612" y="4793948"/>
              <a:ext cx="36189" cy="8341"/>
            </a:xfrm>
            <a:custGeom>
              <a:avLst/>
              <a:gdLst/>
              <a:ahLst/>
              <a:cxnLst/>
              <a:rect l="l" t="t" r="r" b="b"/>
              <a:pathLst>
                <a:path w="1948" h="449" extrusionOk="0">
                  <a:moveTo>
                    <a:pt x="1754" y="0"/>
                  </a:moveTo>
                  <a:cubicBezTo>
                    <a:pt x="1744" y="0"/>
                    <a:pt x="1735" y="1"/>
                    <a:pt x="1724" y="4"/>
                  </a:cubicBezTo>
                  <a:cubicBezTo>
                    <a:pt x="1379" y="142"/>
                    <a:pt x="1034" y="217"/>
                    <a:pt x="677" y="217"/>
                  </a:cubicBezTo>
                  <a:cubicBezTo>
                    <a:pt x="517" y="217"/>
                    <a:pt x="355" y="202"/>
                    <a:pt x="190" y="171"/>
                  </a:cubicBezTo>
                  <a:cubicBezTo>
                    <a:pt x="180" y="168"/>
                    <a:pt x="170" y="167"/>
                    <a:pt x="161" y="167"/>
                  </a:cubicBezTo>
                  <a:cubicBezTo>
                    <a:pt x="48" y="167"/>
                    <a:pt x="0" y="340"/>
                    <a:pt x="123" y="371"/>
                  </a:cubicBezTo>
                  <a:cubicBezTo>
                    <a:pt x="342" y="422"/>
                    <a:pt x="565" y="449"/>
                    <a:pt x="788" y="449"/>
                  </a:cubicBezTo>
                  <a:cubicBezTo>
                    <a:pt x="1143" y="449"/>
                    <a:pt x="1496" y="381"/>
                    <a:pt x="1824" y="237"/>
                  </a:cubicBezTo>
                  <a:cubicBezTo>
                    <a:pt x="1948" y="176"/>
                    <a:pt x="1872" y="0"/>
                    <a:pt x="175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4" name="Google Shape;3214;p71"/>
            <p:cNvSpPr/>
            <p:nvPr/>
          </p:nvSpPr>
          <p:spPr>
            <a:xfrm>
              <a:off x="5007782" y="4696101"/>
              <a:ext cx="4347" cy="29297"/>
            </a:xfrm>
            <a:custGeom>
              <a:avLst/>
              <a:gdLst/>
              <a:ahLst/>
              <a:cxnLst/>
              <a:rect l="l" t="t" r="r" b="b"/>
              <a:pathLst>
                <a:path w="234" h="1577" extrusionOk="0">
                  <a:moveTo>
                    <a:pt x="121" y="0"/>
                  </a:moveTo>
                  <a:cubicBezTo>
                    <a:pt x="75" y="0"/>
                    <a:pt x="34" y="34"/>
                    <a:pt x="34" y="100"/>
                  </a:cubicBezTo>
                  <a:cubicBezTo>
                    <a:pt x="0" y="567"/>
                    <a:pt x="34" y="1034"/>
                    <a:pt x="67" y="1501"/>
                  </a:cubicBezTo>
                  <a:cubicBezTo>
                    <a:pt x="67" y="1551"/>
                    <a:pt x="100" y="1576"/>
                    <a:pt x="134" y="1576"/>
                  </a:cubicBezTo>
                  <a:cubicBezTo>
                    <a:pt x="167" y="1576"/>
                    <a:pt x="200" y="1551"/>
                    <a:pt x="200" y="1501"/>
                  </a:cubicBezTo>
                  <a:cubicBezTo>
                    <a:pt x="234" y="1034"/>
                    <a:pt x="234" y="567"/>
                    <a:pt x="234" y="100"/>
                  </a:cubicBezTo>
                  <a:cubicBezTo>
                    <a:pt x="217" y="34"/>
                    <a:pt x="167" y="0"/>
                    <a:pt x="12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5" name="Google Shape;3215;p71"/>
            <p:cNvSpPr/>
            <p:nvPr/>
          </p:nvSpPr>
          <p:spPr>
            <a:xfrm>
              <a:off x="5005293" y="4741950"/>
              <a:ext cx="5610" cy="27755"/>
            </a:xfrm>
            <a:custGeom>
              <a:avLst/>
              <a:gdLst/>
              <a:ahLst/>
              <a:cxnLst/>
              <a:rect l="l" t="t" r="r" b="b"/>
              <a:pathLst>
                <a:path w="302" h="1494" extrusionOk="0">
                  <a:moveTo>
                    <a:pt x="164" y="1"/>
                  </a:moveTo>
                  <a:cubicBezTo>
                    <a:pt x="109" y="1"/>
                    <a:pt x="51" y="34"/>
                    <a:pt x="34" y="101"/>
                  </a:cubicBezTo>
                  <a:cubicBezTo>
                    <a:pt x="1" y="534"/>
                    <a:pt x="1" y="968"/>
                    <a:pt x="34" y="1368"/>
                  </a:cubicBezTo>
                  <a:cubicBezTo>
                    <a:pt x="51" y="1452"/>
                    <a:pt x="109" y="1493"/>
                    <a:pt x="164" y="1493"/>
                  </a:cubicBezTo>
                  <a:cubicBezTo>
                    <a:pt x="218" y="1493"/>
                    <a:pt x="268" y="1452"/>
                    <a:pt x="268" y="1368"/>
                  </a:cubicBezTo>
                  <a:cubicBezTo>
                    <a:pt x="301" y="968"/>
                    <a:pt x="301" y="534"/>
                    <a:pt x="268" y="101"/>
                  </a:cubicBezTo>
                  <a:cubicBezTo>
                    <a:pt x="268" y="34"/>
                    <a:pt x="218" y="1"/>
                    <a:pt x="16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6" name="Google Shape;3216;p71"/>
            <p:cNvSpPr/>
            <p:nvPr/>
          </p:nvSpPr>
          <p:spPr>
            <a:xfrm>
              <a:off x="5004067" y="4638473"/>
              <a:ext cx="4347" cy="27272"/>
            </a:xfrm>
            <a:custGeom>
              <a:avLst/>
              <a:gdLst/>
              <a:ahLst/>
              <a:cxnLst/>
              <a:rect l="l" t="t" r="r" b="b"/>
              <a:pathLst>
                <a:path w="234" h="1468" extrusionOk="0">
                  <a:moveTo>
                    <a:pt x="113" y="0"/>
                  </a:moveTo>
                  <a:cubicBezTo>
                    <a:pt x="67" y="0"/>
                    <a:pt x="17" y="33"/>
                    <a:pt x="0" y="100"/>
                  </a:cubicBezTo>
                  <a:cubicBezTo>
                    <a:pt x="0" y="534"/>
                    <a:pt x="0" y="967"/>
                    <a:pt x="34" y="1368"/>
                  </a:cubicBezTo>
                  <a:cubicBezTo>
                    <a:pt x="34" y="1434"/>
                    <a:pt x="75" y="1468"/>
                    <a:pt x="117" y="1468"/>
                  </a:cubicBezTo>
                  <a:cubicBezTo>
                    <a:pt x="159" y="1468"/>
                    <a:pt x="200" y="1434"/>
                    <a:pt x="200" y="1368"/>
                  </a:cubicBezTo>
                  <a:cubicBezTo>
                    <a:pt x="234" y="967"/>
                    <a:pt x="234" y="534"/>
                    <a:pt x="200" y="100"/>
                  </a:cubicBezTo>
                  <a:cubicBezTo>
                    <a:pt x="200" y="33"/>
                    <a:pt x="159" y="0"/>
                    <a:pt x="11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7" name="Google Shape;3217;p71"/>
            <p:cNvSpPr/>
            <p:nvPr/>
          </p:nvSpPr>
          <p:spPr>
            <a:xfrm>
              <a:off x="5003435" y="4570926"/>
              <a:ext cx="4979" cy="27272"/>
            </a:xfrm>
            <a:custGeom>
              <a:avLst/>
              <a:gdLst/>
              <a:ahLst/>
              <a:cxnLst/>
              <a:rect l="l" t="t" r="r" b="b"/>
              <a:pathLst>
                <a:path w="268" h="1468" extrusionOk="0">
                  <a:moveTo>
                    <a:pt x="151" y="0"/>
                  </a:moveTo>
                  <a:cubicBezTo>
                    <a:pt x="109" y="0"/>
                    <a:pt x="68" y="34"/>
                    <a:pt x="68" y="100"/>
                  </a:cubicBezTo>
                  <a:cubicBezTo>
                    <a:pt x="1" y="501"/>
                    <a:pt x="34" y="934"/>
                    <a:pt x="34" y="1368"/>
                  </a:cubicBezTo>
                  <a:cubicBezTo>
                    <a:pt x="34" y="1435"/>
                    <a:pt x="84" y="1468"/>
                    <a:pt x="134" y="1468"/>
                  </a:cubicBezTo>
                  <a:cubicBezTo>
                    <a:pt x="184" y="1468"/>
                    <a:pt x="234" y="1435"/>
                    <a:pt x="234" y="1368"/>
                  </a:cubicBezTo>
                  <a:cubicBezTo>
                    <a:pt x="268" y="934"/>
                    <a:pt x="268" y="501"/>
                    <a:pt x="234" y="100"/>
                  </a:cubicBezTo>
                  <a:cubicBezTo>
                    <a:pt x="234" y="34"/>
                    <a:pt x="193" y="0"/>
                    <a:pt x="1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8" name="Google Shape;3218;p71"/>
            <p:cNvSpPr/>
            <p:nvPr/>
          </p:nvSpPr>
          <p:spPr>
            <a:xfrm>
              <a:off x="5001577" y="4427154"/>
              <a:ext cx="4979" cy="26046"/>
            </a:xfrm>
            <a:custGeom>
              <a:avLst/>
              <a:gdLst/>
              <a:ahLst/>
              <a:cxnLst/>
              <a:rect l="l" t="t" r="r" b="b"/>
              <a:pathLst>
                <a:path w="268" h="1402" extrusionOk="0">
                  <a:moveTo>
                    <a:pt x="138" y="0"/>
                  </a:moveTo>
                  <a:cubicBezTo>
                    <a:pt x="84" y="0"/>
                    <a:pt x="34" y="34"/>
                    <a:pt x="34" y="100"/>
                  </a:cubicBezTo>
                  <a:cubicBezTo>
                    <a:pt x="1" y="501"/>
                    <a:pt x="1" y="901"/>
                    <a:pt x="34" y="1301"/>
                  </a:cubicBezTo>
                  <a:cubicBezTo>
                    <a:pt x="34" y="1368"/>
                    <a:pt x="84" y="1401"/>
                    <a:pt x="134" y="1401"/>
                  </a:cubicBezTo>
                  <a:cubicBezTo>
                    <a:pt x="184" y="1401"/>
                    <a:pt x="234" y="1368"/>
                    <a:pt x="234" y="1301"/>
                  </a:cubicBezTo>
                  <a:cubicBezTo>
                    <a:pt x="268" y="901"/>
                    <a:pt x="268" y="501"/>
                    <a:pt x="268" y="100"/>
                  </a:cubicBezTo>
                  <a:cubicBezTo>
                    <a:pt x="251" y="34"/>
                    <a:pt x="193"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9" name="Google Shape;3219;p71"/>
            <p:cNvSpPr/>
            <p:nvPr/>
          </p:nvSpPr>
          <p:spPr>
            <a:xfrm>
              <a:off x="4999720" y="4504771"/>
              <a:ext cx="4979" cy="25878"/>
            </a:xfrm>
            <a:custGeom>
              <a:avLst/>
              <a:gdLst/>
              <a:ahLst/>
              <a:cxnLst/>
              <a:rect l="l" t="t" r="r" b="b"/>
              <a:pathLst>
                <a:path w="268" h="1393" extrusionOk="0">
                  <a:moveTo>
                    <a:pt x="134" y="0"/>
                  </a:moveTo>
                  <a:cubicBezTo>
                    <a:pt x="76" y="0"/>
                    <a:pt x="17" y="42"/>
                    <a:pt x="1" y="125"/>
                  </a:cubicBezTo>
                  <a:cubicBezTo>
                    <a:pt x="1" y="492"/>
                    <a:pt x="34" y="893"/>
                    <a:pt x="34" y="1293"/>
                  </a:cubicBezTo>
                  <a:cubicBezTo>
                    <a:pt x="34" y="1360"/>
                    <a:pt x="84" y="1393"/>
                    <a:pt x="134" y="1393"/>
                  </a:cubicBezTo>
                  <a:cubicBezTo>
                    <a:pt x="184" y="1393"/>
                    <a:pt x="234" y="1360"/>
                    <a:pt x="234" y="1293"/>
                  </a:cubicBezTo>
                  <a:cubicBezTo>
                    <a:pt x="234" y="893"/>
                    <a:pt x="268" y="492"/>
                    <a:pt x="268" y="125"/>
                  </a:cubicBezTo>
                  <a:cubicBezTo>
                    <a:pt x="251" y="42"/>
                    <a:pt x="193" y="0"/>
                    <a:pt x="13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0" name="Google Shape;3220;p71"/>
            <p:cNvSpPr/>
            <p:nvPr/>
          </p:nvSpPr>
          <p:spPr>
            <a:xfrm>
              <a:off x="4987106" y="4238240"/>
              <a:ext cx="17147" cy="26027"/>
            </a:xfrm>
            <a:custGeom>
              <a:avLst/>
              <a:gdLst/>
              <a:ahLst/>
              <a:cxnLst/>
              <a:rect l="l" t="t" r="r" b="b"/>
              <a:pathLst>
                <a:path w="923" h="1401" extrusionOk="0">
                  <a:moveTo>
                    <a:pt x="153" y="0"/>
                  </a:moveTo>
                  <a:cubicBezTo>
                    <a:pt x="78" y="0"/>
                    <a:pt x="1" y="83"/>
                    <a:pt x="46" y="195"/>
                  </a:cubicBezTo>
                  <a:cubicBezTo>
                    <a:pt x="213" y="562"/>
                    <a:pt x="379" y="963"/>
                    <a:pt x="613" y="1330"/>
                  </a:cubicBezTo>
                  <a:cubicBezTo>
                    <a:pt x="637" y="1379"/>
                    <a:pt x="689" y="1401"/>
                    <a:pt x="741" y="1401"/>
                  </a:cubicBezTo>
                  <a:cubicBezTo>
                    <a:pt x="831" y="1401"/>
                    <a:pt x="922" y="1335"/>
                    <a:pt x="880" y="1230"/>
                  </a:cubicBezTo>
                  <a:cubicBezTo>
                    <a:pt x="713" y="829"/>
                    <a:pt x="480" y="429"/>
                    <a:pt x="246" y="62"/>
                  </a:cubicBezTo>
                  <a:cubicBezTo>
                    <a:pt x="225" y="19"/>
                    <a:pt x="189" y="0"/>
                    <a:pt x="15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1" name="Google Shape;3221;p71"/>
            <p:cNvSpPr/>
            <p:nvPr/>
          </p:nvSpPr>
          <p:spPr>
            <a:xfrm>
              <a:off x="4996004" y="4291761"/>
              <a:ext cx="7450" cy="27978"/>
            </a:xfrm>
            <a:custGeom>
              <a:avLst/>
              <a:gdLst/>
              <a:ahLst/>
              <a:cxnLst/>
              <a:rect l="l" t="t" r="r" b="b"/>
              <a:pathLst>
                <a:path w="401" h="1506" extrusionOk="0">
                  <a:moveTo>
                    <a:pt x="132" y="1"/>
                  </a:moveTo>
                  <a:cubicBezTo>
                    <a:pt x="68" y="1"/>
                    <a:pt x="1" y="53"/>
                    <a:pt x="1" y="150"/>
                  </a:cubicBezTo>
                  <a:cubicBezTo>
                    <a:pt x="67" y="583"/>
                    <a:pt x="134" y="984"/>
                    <a:pt x="134" y="1417"/>
                  </a:cubicBezTo>
                  <a:cubicBezTo>
                    <a:pt x="116" y="1471"/>
                    <a:pt x="165" y="1505"/>
                    <a:pt x="220" y="1505"/>
                  </a:cubicBezTo>
                  <a:cubicBezTo>
                    <a:pt x="267" y="1505"/>
                    <a:pt x="319" y="1479"/>
                    <a:pt x="334" y="1417"/>
                  </a:cubicBezTo>
                  <a:cubicBezTo>
                    <a:pt x="401" y="984"/>
                    <a:pt x="401" y="517"/>
                    <a:pt x="234" y="83"/>
                  </a:cubicBezTo>
                  <a:cubicBezTo>
                    <a:pt x="220" y="27"/>
                    <a:pt x="177" y="1"/>
                    <a:pt x="13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2" name="Google Shape;3222;p71"/>
            <p:cNvSpPr/>
            <p:nvPr/>
          </p:nvSpPr>
          <p:spPr>
            <a:xfrm>
              <a:off x="4997862" y="4357749"/>
              <a:ext cx="4979" cy="29761"/>
            </a:xfrm>
            <a:custGeom>
              <a:avLst/>
              <a:gdLst/>
              <a:ahLst/>
              <a:cxnLst/>
              <a:rect l="l" t="t" r="r" b="b"/>
              <a:pathLst>
                <a:path w="268" h="1602" extrusionOk="0">
                  <a:moveTo>
                    <a:pt x="122" y="0"/>
                  </a:moveTo>
                  <a:cubicBezTo>
                    <a:pt x="76" y="0"/>
                    <a:pt x="34" y="34"/>
                    <a:pt x="34" y="100"/>
                  </a:cubicBezTo>
                  <a:cubicBezTo>
                    <a:pt x="1" y="567"/>
                    <a:pt x="1" y="1034"/>
                    <a:pt x="34" y="1501"/>
                  </a:cubicBezTo>
                  <a:cubicBezTo>
                    <a:pt x="34" y="1568"/>
                    <a:pt x="84" y="1601"/>
                    <a:pt x="134" y="1601"/>
                  </a:cubicBezTo>
                  <a:cubicBezTo>
                    <a:pt x="184" y="1601"/>
                    <a:pt x="234" y="1568"/>
                    <a:pt x="234" y="1501"/>
                  </a:cubicBezTo>
                  <a:cubicBezTo>
                    <a:pt x="234" y="1034"/>
                    <a:pt x="267" y="567"/>
                    <a:pt x="234" y="100"/>
                  </a:cubicBezTo>
                  <a:cubicBezTo>
                    <a:pt x="217" y="34"/>
                    <a:pt x="167" y="0"/>
                    <a:pt x="12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3" name="Google Shape;3223;p71"/>
            <p:cNvSpPr/>
            <p:nvPr/>
          </p:nvSpPr>
          <p:spPr>
            <a:xfrm>
              <a:off x="4943337" y="4231663"/>
              <a:ext cx="31619" cy="5183"/>
            </a:xfrm>
            <a:custGeom>
              <a:avLst/>
              <a:gdLst/>
              <a:ahLst/>
              <a:cxnLst/>
              <a:rect l="l" t="t" r="r" b="b"/>
              <a:pathLst>
                <a:path w="1702" h="279" extrusionOk="0">
                  <a:moveTo>
                    <a:pt x="1101" y="1"/>
                  </a:moveTo>
                  <a:cubicBezTo>
                    <a:pt x="790" y="1"/>
                    <a:pt x="478" y="16"/>
                    <a:pt x="167" y="16"/>
                  </a:cubicBezTo>
                  <a:cubicBezTo>
                    <a:pt x="0" y="16"/>
                    <a:pt x="0" y="249"/>
                    <a:pt x="167" y="249"/>
                  </a:cubicBezTo>
                  <a:cubicBezTo>
                    <a:pt x="478" y="249"/>
                    <a:pt x="790" y="279"/>
                    <a:pt x="1101" y="279"/>
                  </a:cubicBezTo>
                  <a:cubicBezTo>
                    <a:pt x="1257" y="279"/>
                    <a:pt x="1412" y="272"/>
                    <a:pt x="1568" y="249"/>
                  </a:cubicBezTo>
                  <a:cubicBezTo>
                    <a:pt x="1701" y="249"/>
                    <a:pt x="1701" y="49"/>
                    <a:pt x="1568" y="16"/>
                  </a:cubicBezTo>
                  <a:cubicBezTo>
                    <a:pt x="1412" y="5"/>
                    <a:pt x="1257" y="1"/>
                    <a:pt x="11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4" name="Google Shape;3224;p71"/>
            <p:cNvSpPr/>
            <p:nvPr/>
          </p:nvSpPr>
          <p:spPr>
            <a:xfrm>
              <a:off x="4898101" y="4790902"/>
              <a:ext cx="40908" cy="6223"/>
            </a:xfrm>
            <a:custGeom>
              <a:avLst/>
              <a:gdLst/>
              <a:ahLst/>
              <a:cxnLst/>
              <a:rect l="l" t="t" r="r" b="b"/>
              <a:pathLst>
                <a:path w="2202" h="335" extrusionOk="0">
                  <a:moveTo>
                    <a:pt x="2068" y="1"/>
                  </a:moveTo>
                  <a:cubicBezTo>
                    <a:pt x="1701" y="1"/>
                    <a:pt x="1368" y="1"/>
                    <a:pt x="1001" y="34"/>
                  </a:cubicBezTo>
                  <a:lnTo>
                    <a:pt x="967" y="34"/>
                  </a:lnTo>
                  <a:cubicBezTo>
                    <a:pt x="701" y="68"/>
                    <a:pt x="400" y="101"/>
                    <a:pt x="134" y="134"/>
                  </a:cubicBezTo>
                  <a:cubicBezTo>
                    <a:pt x="33" y="134"/>
                    <a:pt x="0" y="335"/>
                    <a:pt x="134" y="335"/>
                  </a:cubicBezTo>
                  <a:cubicBezTo>
                    <a:pt x="767" y="335"/>
                    <a:pt x="1468" y="335"/>
                    <a:pt x="2102" y="201"/>
                  </a:cubicBezTo>
                  <a:cubicBezTo>
                    <a:pt x="2202" y="201"/>
                    <a:pt x="2168" y="1"/>
                    <a:pt x="20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5" name="Google Shape;3225;p71"/>
            <p:cNvSpPr/>
            <p:nvPr/>
          </p:nvSpPr>
          <p:spPr>
            <a:xfrm>
              <a:off x="4885691" y="4230716"/>
              <a:ext cx="33495" cy="6632"/>
            </a:xfrm>
            <a:custGeom>
              <a:avLst/>
              <a:gdLst/>
              <a:ahLst/>
              <a:cxnLst/>
              <a:rect l="l" t="t" r="r" b="b"/>
              <a:pathLst>
                <a:path w="1803" h="357" extrusionOk="0">
                  <a:moveTo>
                    <a:pt x="201" y="0"/>
                  </a:moveTo>
                  <a:cubicBezTo>
                    <a:pt x="34" y="0"/>
                    <a:pt x="1" y="200"/>
                    <a:pt x="134" y="234"/>
                  </a:cubicBezTo>
                  <a:cubicBezTo>
                    <a:pt x="420" y="295"/>
                    <a:pt x="756" y="356"/>
                    <a:pt x="1089" y="356"/>
                  </a:cubicBezTo>
                  <a:cubicBezTo>
                    <a:pt x="1299" y="356"/>
                    <a:pt x="1508" y="332"/>
                    <a:pt x="1702" y="267"/>
                  </a:cubicBezTo>
                  <a:cubicBezTo>
                    <a:pt x="1802" y="234"/>
                    <a:pt x="1769" y="67"/>
                    <a:pt x="1669" y="67"/>
                  </a:cubicBezTo>
                  <a:cubicBezTo>
                    <a:pt x="1168" y="33"/>
                    <a:pt x="701" y="67"/>
                    <a:pt x="20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6" name="Google Shape;3226;p71"/>
            <p:cNvSpPr/>
            <p:nvPr/>
          </p:nvSpPr>
          <p:spPr>
            <a:xfrm>
              <a:off x="4832411" y="4789676"/>
              <a:ext cx="43397" cy="6205"/>
            </a:xfrm>
            <a:custGeom>
              <a:avLst/>
              <a:gdLst/>
              <a:ahLst/>
              <a:cxnLst/>
              <a:rect l="l" t="t" r="r" b="b"/>
              <a:pathLst>
                <a:path w="2336" h="334" extrusionOk="0">
                  <a:moveTo>
                    <a:pt x="2168" y="0"/>
                  </a:moveTo>
                  <a:cubicBezTo>
                    <a:pt x="1501" y="0"/>
                    <a:pt x="834" y="67"/>
                    <a:pt x="134" y="100"/>
                  </a:cubicBezTo>
                  <a:cubicBezTo>
                    <a:pt x="0" y="100"/>
                    <a:pt x="0" y="334"/>
                    <a:pt x="134" y="334"/>
                  </a:cubicBezTo>
                  <a:cubicBezTo>
                    <a:pt x="801" y="300"/>
                    <a:pt x="1501" y="300"/>
                    <a:pt x="2168" y="200"/>
                  </a:cubicBezTo>
                  <a:cubicBezTo>
                    <a:pt x="2302" y="200"/>
                    <a:pt x="2335" y="0"/>
                    <a:pt x="21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7" name="Google Shape;3227;p71"/>
            <p:cNvSpPr/>
            <p:nvPr/>
          </p:nvSpPr>
          <p:spPr>
            <a:xfrm>
              <a:off x="4816285" y="4235044"/>
              <a:ext cx="37211" cy="5889"/>
            </a:xfrm>
            <a:custGeom>
              <a:avLst/>
              <a:gdLst/>
              <a:ahLst/>
              <a:cxnLst/>
              <a:rect l="l" t="t" r="r" b="b"/>
              <a:pathLst>
                <a:path w="2003" h="317" extrusionOk="0">
                  <a:moveTo>
                    <a:pt x="168" y="1"/>
                  </a:moveTo>
                  <a:cubicBezTo>
                    <a:pt x="34" y="1"/>
                    <a:pt x="1" y="167"/>
                    <a:pt x="134" y="201"/>
                  </a:cubicBezTo>
                  <a:cubicBezTo>
                    <a:pt x="504" y="266"/>
                    <a:pt x="887" y="317"/>
                    <a:pt x="1276" y="317"/>
                  </a:cubicBezTo>
                  <a:cubicBezTo>
                    <a:pt x="1484" y="317"/>
                    <a:pt x="1693" y="302"/>
                    <a:pt x="1902" y="267"/>
                  </a:cubicBezTo>
                  <a:cubicBezTo>
                    <a:pt x="2002" y="234"/>
                    <a:pt x="1969" y="67"/>
                    <a:pt x="1869" y="67"/>
                  </a:cubicBezTo>
                  <a:cubicBezTo>
                    <a:pt x="1302" y="34"/>
                    <a:pt x="735" y="67"/>
                    <a:pt x="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8" name="Google Shape;3228;p71"/>
            <p:cNvSpPr/>
            <p:nvPr/>
          </p:nvSpPr>
          <p:spPr>
            <a:xfrm>
              <a:off x="4764398" y="4789601"/>
              <a:ext cx="37657" cy="6558"/>
            </a:xfrm>
            <a:custGeom>
              <a:avLst/>
              <a:gdLst/>
              <a:ahLst/>
              <a:cxnLst/>
              <a:rect l="l" t="t" r="r" b="b"/>
              <a:pathLst>
                <a:path w="2027" h="353" extrusionOk="0">
                  <a:moveTo>
                    <a:pt x="166" y="1"/>
                  </a:moveTo>
                  <a:cubicBezTo>
                    <a:pt x="51" y="1"/>
                    <a:pt x="1" y="204"/>
                    <a:pt x="125" y="204"/>
                  </a:cubicBezTo>
                  <a:cubicBezTo>
                    <a:pt x="526" y="293"/>
                    <a:pt x="926" y="353"/>
                    <a:pt x="1316" y="353"/>
                  </a:cubicBezTo>
                  <a:cubicBezTo>
                    <a:pt x="1512" y="353"/>
                    <a:pt x="1704" y="338"/>
                    <a:pt x="1893" y="304"/>
                  </a:cubicBezTo>
                  <a:cubicBezTo>
                    <a:pt x="2027" y="304"/>
                    <a:pt x="1993" y="104"/>
                    <a:pt x="1860" y="104"/>
                  </a:cubicBezTo>
                  <a:cubicBezTo>
                    <a:pt x="1293" y="71"/>
                    <a:pt x="759" y="104"/>
                    <a:pt x="192" y="4"/>
                  </a:cubicBezTo>
                  <a:cubicBezTo>
                    <a:pt x="183" y="2"/>
                    <a:pt x="175" y="1"/>
                    <a:pt x="16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9" name="Google Shape;3229;p71"/>
            <p:cNvSpPr/>
            <p:nvPr/>
          </p:nvSpPr>
          <p:spPr>
            <a:xfrm>
              <a:off x="4754942" y="4227669"/>
              <a:ext cx="36579" cy="5016"/>
            </a:xfrm>
            <a:custGeom>
              <a:avLst/>
              <a:gdLst/>
              <a:ahLst/>
              <a:cxnLst/>
              <a:rect l="l" t="t" r="r" b="b"/>
              <a:pathLst>
                <a:path w="1969" h="270" extrusionOk="0">
                  <a:moveTo>
                    <a:pt x="1268" y="1"/>
                  </a:moveTo>
                  <a:cubicBezTo>
                    <a:pt x="890" y="1"/>
                    <a:pt x="512" y="31"/>
                    <a:pt x="134" y="31"/>
                  </a:cubicBezTo>
                  <a:cubicBezTo>
                    <a:pt x="1" y="31"/>
                    <a:pt x="1" y="231"/>
                    <a:pt x="134" y="231"/>
                  </a:cubicBezTo>
                  <a:cubicBezTo>
                    <a:pt x="461" y="250"/>
                    <a:pt x="789" y="269"/>
                    <a:pt x="1116" y="269"/>
                  </a:cubicBezTo>
                  <a:cubicBezTo>
                    <a:pt x="1356" y="269"/>
                    <a:pt x="1596" y="259"/>
                    <a:pt x="1835" y="231"/>
                  </a:cubicBezTo>
                  <a:cubicBezTo>
                    <a:pt x="1969" y="231"/>
                    <a:pt x="1969" y="31"/>
                    <a:pt x="1835" y="31"/>
                  </a:cubicBezTo>
                  <a:cubicBezTo>
                    <a:pt x="1646" y="8"/>
                    <a:pt x="1457" y="1"/>
                    <a:pt x="12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0" name="Google Shape;3230;p71"/>
            <p:cNvSpPr/>
            <p:nvPr/>
          </p:nvSpPr>
          <p:spPr>
            <a:xfrm>
              <a:off x="4696702" y="4230641"/>
              <a:ext cx="38195" cy="6279"/>
            </a:xfrm>
            <a:custGeom>
              <a:avLst/>
              <a:gdLst/>
              <a:ahLst/>
              <a:cxnLst/>
              <a:rect l="l" t="t" r="r" b="b"/>
              <a:pathLst>
                <a:path w="2056" h="338" extrusionOk="0">
                  <a:moveTo>
                    <a:pt x="1871" y="0"/>
                  </a:moveTo>
                  <a:cubicBezTo>
                    <a:pt x="1860" y="0"/>
                    <a:pt x="1847" y="2"/>
                    <a:pt x="1835" y="4"/>
                  </a:cubicBezTo>
                  <a:cubicBezTo>
                    <a:pt x="1444" y="53"/>
                    <a:pt x="1035" y="84"/>
                    <a:pt x="622" y="84"/>
                  </a:cubicBezTo>
                  <a:cubicBezTo>
                    <a:pt x="471" y="84"/>
                    <a:pt x="319" y="80"/>
                    <a:pt x="167" y="71"/>
                  </a:cubicBezTo>
                  <a:cubicBezTo>
                    <a:pt x="156" y="69"/>
                    <a:pt x="145" y="68"/>
                    <a:pt x="136" y="68"/>
                  </a:cubicBezTo>
                  <a:cubicBezTo>
                    <a:pt x="1" y="68"/>
                    <a:pt x="11" y="273"/>
                    <a:pt x="167" y="304"/>
                  </a:cubicBezTo>
                  <a:cubicBezTo>
                    <a:pt x="367" y="327"/>
                    <a:pt x="563" y="338"/>
                    <a:pt x="757" y="338"/>
                  </a:cubicBezTo>
                  <a:cubicBezTo>
                    <a:pt x="1145" y="338"/>
                    <a:pt x="1523" y="293"/>
                    <a:pt x="1901" y="204"/>
                  </a:cubicBezTo>
                  <a:cubicBezTo>
                    <a:pt x="2055" y="173"/>
                    <a:pt x="2010" y="0"/>
                    <a:pt x="187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1" name="Google Shape;3231;p71"/>
            <p:cNvSpPr/>
            <p:nvPr/>
          </p:nvSpPr>
          <p:spPr>
            <a:xfrm>
              <a:off x="4703074" y="4795175"/>
              <a:ext cx="25247" cy="6781"/>
            </a:xfrm>
            <a:custGeom>
              <a:avLst/>
              <a:gdLst/>
              <a:ahLst/>
              <a:cxnLst/>
              <a:rect l="l" t="t" r="r" b="b"/>
              <a:pathLst>
                <a:path w="1359" h="365" extrusionOk="0">
                  <a:moveTo>
                    <a:pt x="129" y="1"/>
                  </a:moveTo>
                  <a:cubicBezTo>
                    <a:pt x="20" y="1"/>
                    <a:pt x="1" y="176"/>
                    <a:pt x="124" y="238"/>
                  </a:cubicBezTo>
                  <a:cubicBezTo>
                    <a:pt x="389" y="310"/>
                    <a:pt x="653" y="365"/>
                    <a:pt x="917" y="365"/>
                  </a:cubicBezTo>
                  <a:cubicBezTo>
                    <a:pt x="1020" y="365"/>
                    <a:pt x="1122" y="357"/>
                    <a:pt x="1225" y="338"/>
                  </a:cubicBezTo>
                  <a:cubicBezTo>
                    <a:pt x="1358" y="305"/>
                    <a:pt x="1325" y="105"/>
                    <a:pt x="1225" y="105"/>
                  </a:cubicBezTo>
                  <a:cubicBezTo>
                    <a:pt x="1103" y="116"/>
                    <a:pt x="984" y="123"/>
                    <a:pt x="867" y="123"/>
                  </a:cubicBezTo>
                  <a:cubicBezTo>
                    <a:pt x="632" y="123"/>
                    <a:pt x="402" y="93"/>
                    <a:pt x="157" y="4"/>
                  </a:cubicBezTo>
                  <a:cubicBezTo>
                    <a:pt x="147" y="2"/>
                    <a:pt x="138" y="1"/>
                    <a:pt x="129"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2" name="Google Shape;3232;p71"/>
            <p:cNvSpPr/>
            <p:nvPr/>
          </p:nvSpPr>
          <p:spPr>
            <a:xfrm>
              <a:off x="4637830" y="4229806"/>
              <a:ext cx="34721" cy="4886"/>
            </a:xfrm>
            <a:custGeom>
              <a:avLst/>
              <a:gdLst/>
              <a:ahLst/>
              <a:cxnLst/>
              <a:rect l="l" t="t" r="r" b="b"/>
              <a:pathLst>
                <a:path w="1869" h="263" extrusionOk="0">
                  <a:moveTo>
                    <a:pt x="1192" y="1"/>
                  </a:moveTo>
                  <a:cubicBezTo>
                    <a:pt x="827" y="1"/>
                    <a:pt x="456" y="16"/>
                    <a:pt x="100" y="16"/>
                  </a:cubicBezTo>
                  <a:cubicBezTo>
                    <a:pt x="0" y="16"/>
                    <a:pt x="0" y="216"/>
                    <a:pt x="100" y="216"/>
                  </a:cubicBezTo>
                  <a:cubicBezTo>
                    <a:pt x="478" y="239"/>
                    <a:pt x="872" y="263"/>
                    <a:pt x="1259" y="263"/>
                  </a:cubicBezTo>
                  <a:cubicBezTo>
                    <a:pt x="1419" y="263"/>
                    <a:pt x="1578" y="259"/>
                    <a:pt x="1735" y="249"/>
                  </a:cubicBezTo>
                  <a:cubicBezTo>
                    <a:pt x="1868" y="216"/>
                    <a:pt x="1868" y="49"/>
                    <a:pt x="1735" y="16"/>
                  </a:cubicBezTo>
                  <a:cubicBezTo>
                    <a:pt x="1557" y="5"/>
                    <a:pt x="1375" y="1"/>
                    <a:pt x="119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3" name="Google Shape;3233;p71"/>
            <p:cNvSpPr/>
            <p:nvPr/>
          </p:nvSpPr>
          <p:spPr>
            <a:xfrm>
              <a:off x="4640301" y="4791868"/>
              <a:ext cx="27290" cy="3047"/>
            </a:xfrm>
            <a:custGeom>
              <a:avLst/>
              <a:gdLst/>
              <a:ahLst/>
              <a:cxnLst/>
              <a:rect l="l" t="t" r="r" b="b"/>
              <a:pathLst>
                <a:path w="1469" h="164" extrusionOk="0">
                  <a:moveTo>
                    <a:pt x="951" y="1"/>
                  </a:moveTo>
                  <a:cubicBezTo>
                    <a:pt x="664" y="1"/>
                    <a:pt x="367" y="16"/>
                    <a:pt x="101" y="16"/>
                  </a:cubicBezTo>
                  <a:cubicBezTo>
                    <a:pt x="1" y="49"/>
                    <a:pt x="1" y="149"/>
                    <a:pt x="101" y="149"/>
                  </a:cubicBezTo>
                  <a:cubicBezTo>
                    <a:pt x="367" y="149"/>
                    <a:pt x="664" y="164"/>
                    <a:pt x="951" y="164"/>
                  </a:cubicBezTo>
                  <a:cubicBezTo>
                    <a:pt x="1094" y="164"/>
                    <a:pt x="1235" y="160"/>
                    <a:pt x="1368" y="149"/>
                  </a:cubicBezTo>
                  <a:cubicBezTo>
                    <a:pt x="1468" y="149"/>
                    <a:pt x="1468" y="16"/>
                    <a:pt x="1368" y="16"/>
                  </a:cubicBezTo>
                  <a:cubicBezTo>
                    <a:pt x="1235" y="5"/>
                    <a:pt x="1094" y="1"/>
                    <a:pt x="95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4" name="Google Shape;3234;p71"/>
            <p:cNvSpPr/>
            <p:nvPr/>
          </p:nvSpPr>
          <p:spPr>
            <a:xfrm>
              <a:off x="4584531" y="4226090"/>
              <a:ext cx="30374" cy="4013"/>
            </a:xfrm>
            <a:custGeom>
              <a:avLst/>
              <a:gdLst/>
              <a:ahLst/>
              <a:cxnLst/>
              <a:rect l="l" t="t" r="r" b="b"/>
              <a:pathLst>
                <a:path w="1635" h="216" extrusionOk="0">
                  <a:moveTo>
                    <a:pt x="1034" y="1"/>
                  </a:moveTo>
                  <a:cubicBezTo>
                    <a:pt x="723" y="1"/>
                    <a:pt x="412" y="16"/>
                    <a:pt x="100" y="16"/>
                  </a:cubicBezTo>
                  <a:cubicBezTo>
                    <a:pt x="0" y="49"/>
                    <a:pt x="0" y="182"/>
                    <a:pt x="100" y="182"/>
                  </a:cubicBezTo>
                  <a:cubicBezTo>
                    <a:pt x="567" y="216"/>
                    <a:pt x="1034" y="216"/>
                    <a:pt x="1501" y="216"/>
                  </a:cubicBezTo>
                  <a:cubicBezTo>
                    <a:pt x="1635" y="216"/>
                    <a:pt x="1635" y="16"/>
                    <a:pt x="1501" y="16"/>
                  </a:cubicBezTo>
                  <a:cubicBezTo>
                    <a:pt x="1346" y="4"/>
                    <a:pt x="1190" y="1"/>
                    <a:pt x="103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5" name="Google Shape;3235;p71"/>
            <p:cNvSpPr/>
            <p:nvPr/>
          </p:nvSpPr>
          <p:spPr>
            <a:xfrm>
              <a:off x="4564077" y="4793317"/>
              <a:ext cx="32678" cy="5425"/>
            </a:xfrm>
            <a:custGeom>
              <a:avLst/>
              <a:gdLst/>
              <a:ahLst/>
              <a:cxnLst/>
              <a:rect l="l" t="t" r="r" b="b"/>
              <a:pathLst>
                <a:path w="1759" h="292" extrusionOk="0">
                  <a:moveTo>
                    <a:pt x="1624" y="1"/>
                  </a:moveTo>
                  <a:cubicBezTo>
                    <a:pt x="1617" y="1"/>
                    <a:pt x="1609" y="2"/>
                    <a:pt x="1602" y="4"/>
                  </a:cubicBezTo>
                  <a:cubicBezTo>
                    <a:pt x="1235" y="53"/>
                    <a:pt x="869" y="84"/>
                    <a:pt x="503" y="84"/>
                  </a:cubicBezTo>
                  <a:cubicBezTo>
                    <a:pt x="369" y="84"/>
                    <a:pt x="235" y="80"/>
                    <a:pt x="101" y="71"/>
                  </a:cubicBezTo>
                  <a:cubicBezTo>
                    <a:pt x="1" y="71"/>
                    <a:pt x="1" y="238"/>
                    <a:pt x="101" y="271"/>
                  </a:cubicBezTo>
                  <a:cubicBezTo>
                    <a:pt x="296" y="283"/>
                    <a:pt x="487" y="291"/>
                    <a:pt x="675" y="291"/>
                  </a:cubicBezTo>
                  <a:cubicBezTo>
                    <a:pt x="1001" y="291"/>
                    <a:pt x="1318" y="268"/>
                    <a:pt x="1635" y="205"/>
                  </a:cubicBezTo>
                  <a:cubicBezTo>
                    <a:pt x="1758" y="174"/>
                    <a:pt x="1711" y="1"/>
                    <a:pt x="162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6" name="Google Shape;3236;p71"/>
            <p:cNvSpPr/>
            <p:nvPr/>
          </p:nvSpPr>
          <p:spPr>
            <a:xfrm>
              <a:off x="4528130" y="4225588"/>
              <a:ext cx="28962" cy="6446"/>
            </a:xfrm>
            <a:custGeom>
              <a:avLst/>
              <a:gdLst/>
              <a:ahLst/>
              <a:cxnLst/>
              <a:rect l="l" t="t" r="r" b="b"/>
              <a:pathLst>
                <a:path w="1559" h="347" extrusionOk="0">
                  <a:moveTo>
                    <a:pt x="625" y="1"/>
                  </a:moveTo>
                  <a:cubicBezTo>
                    <a:pt x="447" y="1"/>
                    <a:pt x="269" y="17"/>
                    <a:pt x="101" y="43"/>
                  </a:cubicBezTo>
                  <a:cubicBezTo>
                    <a:pt x="1" y="76"/>
                    <a:pt x="1" y="243"/>
                    <a:pt x="134" y="243"/>
                  </a:cubicBezTo>
                  <a:cubicBezTo>
                    <a:pt x="535" y="243"/>
                    <a:pt x="968" y="276"/>
                    <a:pt x="1369" y="343"/>
                  </a:cubicBezTo>
                  <a:cubicBezTo>
                    <a:pt x="1379" y="345"/>
                    <a:pt x="1389" y="347"/>
                    <a:pt x="1398" y="347"/>
                  </a:cubicBezTo>
                  <a:cubicBezTo>
                    <a:pt x="1511" y="347"/>
                    <a:pt x="1558" y="173"/>
                    <a:pt x="1435" y="143"/>
                  </a:cubicBezTo>
                  <a:cubicBezTo>
                    <a:pt x="1190" y="40"/>
                    <a:pt x="907" y="1"/>
                    <a:pt x="62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7" name="Google Shape;3237;p71"/>
            <p:cNvSpPr/>
            <p:nvPr/>
          </p:nvSpPr>
          <p:spPr>
            <a:xfrm>
              <a:off x="4494802" y="4791440"/>
              <a:ext cx="41855" cy="7320"/>
            </a:xfrm>
            <a:custGeom>
              <a:avLst/>
              <a:gdLst/>
              <a:ahLst/>
              <a:cxnLst/>
              <a:rect l="l" t="t" r="r" b="b"/>
              <a:pathLst>
                <a:path w="2253" h="394" extrusionOk="0">
                  <a:moveTo>
                    <a:pt x="2121" y="1"/>
                  </a:moveTo>
                  <a:cubicBezTo>
                    <a:pt x="2113" y="1"/>
                    <a:pt x="2104" y="2"/>
                    <a:pt x="2095" y="5"/>
                  </a:cubicBezTo>
                  <a:cubicBezTo>
                    <a:pt x="1612" y="126"/>
                    <a:pt x="1146" y="212"/>
                    <a:pt x="659" y="212"/>
                  </a:cubicBezTo>
                  <a:cubicBezTo>
                    <a:pt x="474" y="212"/>
                    <a:pt x="287" y="200"/>
                    <a:pt x="94" y="172"/>
                  </a:cubicBezTo>
                  <a:cubicBezTo>
                    <a:pt x="86" y="168"/>
                    <a:pt x="79" y="167"/>
                    <a:pt x="73" y="167"/>
                  </a:cubicBezTo>
                  <a:cubicBezTo>
                    <a:pt x="21" y="167"/>
                    <a:pt x="1" y="276"/>
                    <a:pt x="60" y="306"/>
                  </a:cubicBezTo>
                  <a:cubicBezTo>
                    <a:pt x="364" y="361"/>
                    <a:pt x="668" y="393"/>
                    <a:pt x="965" y="393"/>
                  </a:cubicBezTo>
                  <a:cubicBezTo>
                    <a:pt x="1385" y="393"/>
                    <a:pt x="1791" y="328"/>
                    <a:pt x="2162" y="172"/>
                  </a:cubicBezTo>
                  <a:cubicBezTo>
                    <a:pt x="2253" y="142"/>
                    <a:pt x="2206" y="1"/>
                    <a:pt x="212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8" name="Google Shape;3238;p71"/>
            <p:cNvSpPr/>
            <p:nvPr/>
          </p:nvSpPr>
          <p:spPr>
            <a:xfrm>
              <a:off x="4477952" y="4224437"/>
              <a:ext cx="27105" cy="6298"/>
            </a:xfrm>
            <a:custGeom>
              <a:avLst/>
              <a:gdLst/>
              <a:ahLst/>
              <a:cxnLst/>
              <a:rect l="l" t="t" r="r" b="b"/>
              <a:pathLst>
                <a:path w="1459" h="339" extrusionOk="0">
                  <a:moveTo>
                    <a:pt x="1335" y="0"/>
                  </a:moveTo>
                  <a:cubicBezTo>
                    <a:pt x="1324" y="0"/>
                    <a:pt x="1313" y="1"/>
                    <a:pt x="1301" y="4"/>
                  </a:cubicBezTo>
                  <a:cubicBezTo>
                    <a:pt x="934" y="38"/>
                    <a:pt x="534" y="105"/>
                    <a:pt x="167" y="105"/>
                  </a:cubicBezTo>
                  <a:cubicBezTo>
                    <a:pt x="156" y="102"/>
                    <a:pt x="145" y="101"/>
                    <a:pt x="136" y="101"/>
                  </a:cubicBezTo>
                  <a:cubicBezTo>
                    <a:pt x="1" y="101"/>
                    <a:pt x="11" y="307"/>
                    <a:pt x="167" y="338"/>
                  </a:cubicBezTo>
                  <a:cubicBezTo>
                    <a:pt x="567" y="338"/>
                    <a:pt x="967" y="305"/>
                    <a:pt x="1368" y="171"/>
                  </a:cubicBezTo>
                  <a:cubicBezTo>
                    <a:pt x="1459" y="141"/>
                    <a:pt x="1439" y="0"/>
                    <a:pt x="13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9" name="Google Shape;3239;p71"/>
            <p:cNvSpPr/>
            <p:nvPr/>
          </p:nvSpPr>
          <p:spPr>
            <a:xfrm>
              <a:off x="4436431" y="4795249"/>
              <a:ext cx="39050" cy="4347"/>
            </a:xfrm>
            <a:custGeom>
              <a:avLst/>
              <a:gdLst/>
              <a:ahLst/>
              <a:cxnLst/>
              <a:rect l="l" t="t" r="r" b="b"/>
              <a:pathLst>
                <a:path w="2102" h="234" extrusionOk="0">
                  <a:moveTo>
                    <a:pt x="1968" y="0"/>
                  </a:moveTo>
                  <a:cubicBezTo>
                    <a:pt x="1368" y="0"/>
                    <a:pt x="734" y="0"/>
                    <a:pt x="133" y="34"/>
                  </a:cubicBezTo>
                  <a:cubicBezTo>
                    <a:pt x="0" y="34"/>
                    <a:pt x="0" y="201"/>
                    <a:pt x="133" y="201"/>
                  </a:cubicBezTo>
                  <a:cubicBezTo>
                    <a:pt x="734" y="234"/>
                    <a:pt x="1368" y="234"/>
                    <a:pt x="1968" y="234"/>
                  </a:cubicBezTo>
                  <a:cubicBezTo>
                    <a:pt x="2102" y="201"/>
                    <a:pt x="2102" y="34"/>
                    <a:pt x="19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0" name="Google Shape;3240;p71"/>
            <p:cNvSpPr/>
            <p:nvPr/>
          </p:nvSpPr>
          <p:spPr>
            <a:xfrm>
              <a:off x="4410404" y="4222653"/>
              <a:ext cx="37081" cy="5666"/>
            </a:xfrm>
            <a:custGeom>
              <a:avLst/>
              <a:gdLst/>
              <a:ahLst/>
              <a:cxnLst/>
              <a:rect l="l" t="t" r="r" b="b"/>
              <a:pathLst>
                <a:path w="1996" h="305" extrusionOk="0">
                  <a:moveTo>
                    <a:pt x="133" y="0"/>
                  </a:moveTo>
                  <a:cubicBezTo>
                    <a:pt x="0" y="0"/>
                    <a:pt x="33" y="167"/>
                    <a:pt x="133" y="201"/>
                  </a:cubicBezTo>
                  <a:cubicBezTo>
                    <a:pt x="701" y="234"/>
                    <a:pt x="1268" y="301"/>
                    <a:pt x="1868" y="301"/>
                  </a:cubicBezTo>
                  <a:cubicBezTo>
                    <a:pt x="1878" y="303"/>
                    <a:pt x="1887" y="304"/>
                    <a:pt x="1896" y="304"/>
                  </a:cubicBezTo>
                  <a:cubicBezTo>
                    <a:pt x="1996" y="304"/>
                    <a:pt x="1960" y="131"/>
                    <a:pt x="1868" y="100"/>
                  </a:cubicBezTo>
                  <a:cubicBezTo>
                    <a:pt x="1301" y="34"/>
                    <a:pt x="701" y="34"/>
                    <a:pt x="13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1" name="Google Shape;3241;p71"/>
            <p:cNvSpPr/>
            <p:nvPr/>
          </p:nvSpPr>
          <p:spPr>
            <a:xfrm>
              <a:off x="4373212" y="4797460"/>
              <a:ext cx="36579" cy="4254"/>
            </a:xfrm>
            <a:custGeom>
              <a:avLst/>
              <a:gdLst/>
              <a:ahLst/>
              <a:cxnLst/>
              <a:rect l="l" t="t" r="r" b="b"/>
              <a:pathLst>
                <a:path w="1969" h="229" extrusionOk="0">
                  <a:moveTo>
                    <a:pt x="1260" y="0"/>
                  </a:moveTo>
                  <a:cubicBezTo>
                    <a:pt x="872" y="0"/>
                    <a:pt x="479" y="15"/>
                    <a:pt x="101" y="15"/>
                  </a:cubicBezTo>
                  <a:cubicBezTo>
                    <a:pt x="1" y="48"/>
                    <a:pt x="1" y="182"/>
                    <a:pt x="101" y="182"/>
                  </a:cubicBezTo>
                  <a:cubicBezTo>
                    <a:pt x="502" y="205"/>
                    <a:pt x="919" y="229"/>
                    <a:pt x="1330" y="229"/>
                  </a:cubicBezTo>
                  <a:cubicBezTo>
                    <a:pt x="1500" y="229"/>
                    <a:pt x="1669" y="225"/>
                    <a:pt x="1835" y="215"/>
                  </a:cubicBezTo>
                  <a:cubicBezTo>
                    <a:pt x="1969" y="215"/>
                    <a:pt x="1969" y="15"/>
                    <a:pt x="1835" y="15"/>
                  </a:cubicBezTo>
                  <a:cubicBezTo>
                    <a:pt x="1646" y="4"/>
                    <a:pt x="1454" y="0"/>
                    <a:pt x="126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2" name="Google Shape;3242;p71"/>
            <p:cNvSpPr/>
            <p:nvPr/>
          </p:nvSpPr>
          <p:spPr>
            <a:xfrm>
              <a:off x="4357105" y="4230084"/>
              <a:ext cx="26659" cy="4366"/>
            </a:xfrm>
            <a:custGeom>
              <a:avLst/>
              <a:gdLst/>
              <a:ahLst/>
              <a:cxnLst/>
              <a:rect l="l" t="t" r="r" b="b"/>
              <a:pathLst>
                <a:path w="1435" h="235" extrusionOk="0">
                  <a:moveTo>
                    <a:pt x="134" y="1"/>
                  </a:moveTo>
                  <a:cubicBezTo>
                    <a:pt x="0" y="1"/>
                    <a:pt x="0" y="234"/>
                    <a:pt x="134" y="234"/>
                  </a:cubicBezTo>
                  <a:lnTo>
                    <a:pt x="1301" y="234"/>
                  </a:lnTo>
                  <a:cubicBezTo>
                    <a:pt x="1435" y="201"/>
                    <a:pt x="1435" y="34"/>
                    <a:pt x="13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3" name="Google Shape;3243;p71"/>
            <p:cNvSpPr/>
            <p:nvPr/>
          </p:nvSpPr>
          <p:spPr>
            <a:xfrm>
              <a:off x="4306909" y="4795100"/>
              <a:ext cx="34721" cy="4663"/>
            </a:xfrm>
            <a:custGeom>
              <a:avLst/>
              <a:gdLst/>
              <a:ahLst/>
              <a:cxnLst/>
              <a:rect l="l" t="t" r="r" b="b"/>
              <a:pathLst>
                <a:path w="1869" h="251" extrusionOk="0">
                  <a:moveTo>
                    <a:pt x="951" y="0"/>
                  </a:moveTo>
                  <a:cubicBezTo>
                    <a:pt x="676" y="0"/>
                    <a:pt x="401" y="8"/>
                    <a:pt x="134" y="8"/>
                  </a:cubicBezTo>
                  <a:cubicBezTo>
                    <a:pt x="0" y="8"/>
                    <a:pt x="0" y="242"/>
                    <a:pt x="134" y="242"/>
                  </a:cubicBezTo>
                  <a:cubicBezTo>
                    <a:pt x="401" y="242"/>
                    <a:pt x="676" y="250"/>
                    <a:pt x="951" y="250"/>
                  </a:cubicBezTo>
                  <a:cubicBezTo>
                    <a:pt x="1226" y="250"/>
                    <a:pt x="1501" y="242"/>
                    <a:pt x="1768" y="209"/>
                  </a:cubicBezTo>
                  <a:cubicBezTo>
                    <a:pt x="1868" y="209"/>
                    <a:pt x="1868" y="42"/>
                    <a:pt x="1768" y="42"/>
                  </a:cubicBezTo>
                  <a:cubicBezTo>
                    <a:pt x="1501" y="8"/>
                    <a:pt x="1226" y="0"/>
                    <a:pt x="9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4" name="Google Shape;3244;p71"/>
            <p:cNvSpPr/>
            <p:nvPr/>
          </p:nvSpPr>
          <p:spPr>
            <a:xfrm>
              <a:off x="4303806" y="4224511"/>
              <a:ext cx="21717" cy="3734"/>
            </a:xfrm>
            <a:custGeom>
              <a:avLst/>
              <a:gdLst/>
              <a:ahLst/>
              <a:cxnLst/>
              <a:rect l="l" t="t" r="r" b="b"/>
              <a:pathLst>
                <a:path w="1169" h="201" extrusionOk="0">
                  <a:moveTo>
                    <a:pt x="101" y="0"/>
                  </a:moveTo>
                  <a:cubicBezTo>
                    <a:pt x="1" y="0"/>
                    <a:pt x="1" y="167"/>
                    <a:pt x="101" y="201"/>
                  </a:cubicBezTo>
                  <a:cubicBezTo>
                    <a:pt x="434" y="201"/>
                    <a:pt x="734" y="201"/>
                    <a:pt x="1068" y="167"/>
                  </a:cubicBezTo>
                  <a:cubicBezTo>
                    <a:pt x="1168" y="167"/>
                    <a:pt x="1168" y="0"/>
                    <a:pt x="10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5" name="Google Shape;3245;p71"/>
            <p:cNvSpPr/>
            <p:nvPr/>
          </p:nvSpPr>
          <p:spPr>
            <a:xfrm>
              <a:off x="4254242" y="4226517"/>
              <a:ext cx="21085" cy="3437"/>
            </a:xfrm>
            <a:custGeom>
              <a:avLst/>
              <a:gdLst/>
              <a:ahLst/>
              <a:cxnLst/>
              <a:rect l="l" t="t" r="r" b="b"/>
              <a:pathLst>
                <a:path w="1135" h="185" extrusionOk="0">
                  <a:moveTo>
                    <a:pt x="571" y="1"/>
                  </a:moveTo>
                  <a:cubicBezTo>
                    <a:pt x="409" y="1"/>
                    <a:pt x="250" y="9"/>
                    <a:pt x="100" y="26"/>
                  </a:cubicBezTo>
                  <a:cubicBezTo>
                    <a:pt x="0" y="26"/>
                    <a:pt x="0" y="159"/>
                    <a:pt x="100" y="159"/>
                  </a:cubicBezTo>
                  <a:cubicBezTo>
                    <a:pt x="250" y="176"/>
                    <a:pt x="409" y="184"/>
                    <a:pt x="571" y="184"/>
                  </a:cubicBezTo>
                  <a:cubicBezTo>
                    <a:pt x="734" y="184"/>
                    <a:pt x="901" y="176"/>
                    <a:pt x="1067" y="159"/>
                  </a:cubicBezTo>
                  <a:cubicBezTo>
                    <a:pt x="1134" y="159"/>
                    <a:pt x="1134" y="26"/>
                    <a:pt x="1067" y="26"/>
                  </a:cubicBezTo>
                  <a:cubicBezTo>
                    <a:pt x="901" y="9"/>
                    <a:pt x="734" y="1"/>
                    <a:pt x="57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6" name="Google Shape;3246;p71"/>
            <p:cNvSpPr/>
            <p:nvPr/>
          </p:nvSpPr>
          <p:spPr>
            <a:xfrm>
              <a:off x="4243690" y="4793540"/>
              <a:ext cx="30393" cy="3585"/>
            </a:xfrm>
            <a:custGeom>
              <a:avLst/>
              <a:gdLst/>
              <a:ahLst/>
              <a:cxnLst/>
              <a:rect l="l" t="t" r="r" b="b"/>
              <a:pathLst>
                <a:path w="1636" h="193" extrusionOk="0">
                  <a:moveTo>
                    <a:pt x="818" y="1"/>
                  </a:moveTo>
                  <a:cubicBezTo>
                    <a:pt x="593" y="1"/>
                    <a:pt x="368" y="9"/>
                    <a:pt x="134" y="26"/>
                  </a:cubicBezTo>
                  <a:cubicBezTo>
                    <a:pt x="1" y="26"/>
                    <a:pt x="1" y="193"/>
                    <a:pt x="134" y="193"/>
                  </a:cubicBezTo>
                  <a:lnTo>
                    <a:pt x="1502" y="193"/>
                  </a:lnTo>
                  <a:cubicBezTo>
                    <a:pt x="1635" y="193"/>
                    <a:pt x="1635" y="26"/>
                    <a:pt x="1502" y="26"/>
                  </a:cubicBezTo>
                  <a:cubicBezTo>
                    <a:pt x="1269" y="9"/>
                    <a:pt x="1043" y="1"/>
                    <a:pt x="81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7" name="Google Shape;3247;p71"/>
            <p:cNvSpPr/>
            <p:nvPr/>
          </p:nvSpPr>
          <p:spPr>
            <a:xfrm>
              <a:off x="4202188" y="4226517"/>
              <a:ext cx="25414" cy="3437"/>
            </a:xfrm>
            <a:custGeom>
              <a:avLst/>
              <a:gdLst/>
              <a:ahLst/>
              <a:cxnLst/>
              <a:rect l="l" t="t" r="r" b="b"/>
              <a:pathLst>
                <a:path w="1368" h="185" extrusionOk="0">
                  <a:moveTo>
                    <a:pt x="696" y="1"/>
                  </a:moveTo>
                  <a:cubicBezTo>
                    <a:pt x="500" y="1"/>
                    <a:pt x="300" y="9"/>
                    <a:pt x="100" y="26"/>
                  </a:cubicBezTo>
                  <a:cubicBezTo>
                    <a:pt x="0" y="26"/>
                    <a:pt x="0" y="159"/>
                    <a:pt x="100" y="159"/>
                  </a:cubicBezTo>
                  <a:cubicBezTo>
                    <a:pt x="300" y="176"/>
                    <a:pt x="500" y="184"/>
                    <a:pt x="696" y="184"/>
                  </a:cubicBezTo>
                  <a:cubicBezTo>
                    <a:pt x="892" y="184"/>
                    <a:pt x="1084" y="176"/>
                    <a:pt x="1268" y="159"/>
                  </a:cubicBezTo>
                  <a:cubicBezTo>
                    <a:pt x="1368" y="159"/>
                    <a:pt x="1368" y="26"/>
                    <a:pt x="1268" y="26"/>
                  </a:cubicBezTo>
                  <a:cubicBezTo>
                    <a:pt x="1084" y="9"/>
                    <a:pt x="892" y="1"/>
                    <a:pt x="69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8" name="Google Shape;3248;p71"/>
            <p:cNvSpPr/>
            <p:nvPr/>
          </p:nvSpPr>
          <p:spPr>
            <a:xfrm>
              <a:off x="4185449" y="4795249"/>
              <a:ext cx="29148" cy="4626"/>
            </a:xfrm>
            <a:custGeom>
              <a:avLst/>
              <a:gdLst/>
              <a:ahLst/>
              <a:cxnLst/>
              <a:rect l="l" t="t" r="r" b="b"/>
              <a:pathLst>
                <a:path w="1569" h="249" extrusionOk="0">
                  <a:moveTo>
                    <a:pt x="134" y="0"/>
                  </a:moveTo>
                  <a:cubicBezTo>
                    <a:pt x="0" y="0"/>
                    <a:pt x="0" y="234"/>
                    <a:pt x="134" y="234"/>
                  </a:cubicBezTo>
                  <a:cubicBezTo>
                    <a:pt x="278" y="245"/>
                    <a:pt x="423" y="249"/>
                    <a:pt x="567" y="249"/>
                  </a:cubicBezTo>
                  <a:cubicBezTo>
                    <a:pt x="857" y="249"/>
                    <a:pt x="1146" y="234"/>
                    <a:pt x="1435" y="234"/>
                  </a:cubicBezTo>
                  <a:cubicBezTo>
                    <a:pt x="1568" y="201"/>
                    <a:pt x="1568" y="34"/>
                    <a:pt x="14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9" name="Google Shape;3249;p71"/>
            <p:cNvSpPr/>
            <p:nvPr/>
          </p:nvSpPr>
          <p:spPr>
            <a:xfrm>
              <a:off x="4150746" y="4228226"/>
              <a:ext cx="23556" cy="3994"/>
            </a:xfrm>
            <a:custGeom>
              <a:avLst/>
              <a:gdLst/>
              <a:ahLst/>
              <a:cxnLst/>
              <a:rect l="l" t="t" r="r" b="b"/>
              <a:pathLst>
                <a:path w="1268" h="215" extrusionOk="0">
                  <a:moveTo>
                    <a:pt x="1168" y="1"/>
                  </a:moveTo>
                  <a:cubicBezTo>
                    <a:pt x="801" y="1"/>
                    <a:pt x="434" y="34"/>
                    <a:pt x="100" y="34"/>
                  </a:cubicBezTo>
                  <a:cubicBezTo>
                    <a:pt x="0" y="34"/>
                    <a:pt x="0" y="167"/>
                    <a:pt x="100" y="167"/>
                  </a:cubicBezTo>
                  <a:cubicBezTo>
                    <a:pt x="336" y="191"/>
                    <a:pt x="589" y="215"/>
                    <a:pt x="846" y="215"/>
                  </a:cubicBezTo>
                  <a:cubicBezTo>
                    <a:pt x="953" y="215"/>
                    <a:pt x="1060" y="211"/>
                    <a:pt x="1168" y="201"/>
                  </a:cubicBezTo>
                  <a:cubicBezTo>
                    <a:pt x="1268" y="201"/>
                    <a:pt x="1268" y="1"/>
                    <a:pt x="1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0" name="Google Shape;3250;p71"/>
            <p:cNvSpPr/>
            <p:nvPr/>
          </p:nvSpPr>
          <p:spPr>
            <a:xfrm>
              <a:off x="4130497" y="4797014"/>
              <a:ext cx="27699" cy="4719"/>
            </a:xfrm>
            <a:custGeom>
              <a:avLst/>
              <a:gdLst/>
              <a:ahLst/>
              <a:cxnLst/>
              <a:rect l="l" t="t" r="r" b="b"/>
              <a:pathLst>
                <a:path w="1491" h="254" extrusionOk="0">
                  <a:moveTo>
                    <a:pt x="92" y="0"/>
                  </a:moveTo>
                  <a:cubicBezTo>
                    <a:pt x="17" y="0"/>
                    <a:pt x="1" y="106"/>
                    <a:pt x="90" y="106"/>
                  </a:cubicBezTo>
                  <a:cubicBezTo>
                    <a:pt x="357" y="195"/>
                    <a:pt x="668" y="254"/>
                    <a:pt x="974" y="254"/>
                  </a:cubicBezTo>
                  <a:cubicBezTo>
                    <a:pt x="1127" y="254"/>
                    <a:pt x="1279" y="239"/>
                    <a:pt x="1424" y="206"/>
                  </a:cubicBezTo>
                  <a:cubicBezTo>
                    <a:pt x="1491" y="172"/>
                    <a:pt x="1491" y="39"/>
                    <a:pt x="1391" y="39"/>
                  </a:cubicBezTo>
                  <a:cubicBezTo>
                    <a:pt x="1174" y="39"/>
                    <a:pt x="965" y="47"/>
                    <a:pt x="757" y="47"/>
                  </a:cubicBezTo>
                  <a:cubicBezTo>
                    <a:pt x="548" y="47"/>
                    <a:pt x="340" y="39"/>
                    <a:pt x="123" y="6"/>
                  </a:cubicBezTo>
                  <a:cubicBezTo>
                    <a:pt x="112" y="2"/>
                    <a:pt x="102" y="0"/>
                    <a:pt x="9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1" name="Google Shape;3251;p71"/>
            <p:cNvSpPr/>
            <p:nvPr/>
          </p:nvSpPr>
          <p:spPr>
            <a:xfrm>
              <a:off x="4100067" y="4225477"/>
              <a:ext cx="25916" cy="6558"/>
            </a:xfrm>
            <a:custGeom>
              <a:avLst/>
              <a:gdLst/>
              <a:ahLst/>
              <a:cxnLst/>
              <a:rect l="l" t="t" r="r" b="b"/>
              <a:pathLst>
                <a:path w="1395" h="353" extrusionOk="0">
                  <a:moveTo>
                    <a:pt x="852" y="0"/>
                  </a:moveTo>
                  <a:cubicBezTo>
                    <a:pt x="597" y="0"/>
                    <a:pt x="338" y="60"/>
                    <a:pt x="93" y="149"/>
                  </a:cubicBezTo>
                  <a:cubicBezTo>
                    <a:pt x="1" y="179"/>
                    <a:pt x="22" y="353"/>
                    <a:pt x="131" y="353"/>
                  </a:cubicBezTo>
                  <a:cubicBezTo>
                    <a:pt x="140" y="353"/>
                    <a:pt x="150" y="351"/>
                    <a:pt x="160" y="349"/>
                  </a:cubicBezTo>
                  <a:cubicBezTo>
                    <a:pt x="393" y="285"/>
                    <a:pt x="612" y="262"/>
                    <a:pt x="826" y="262"/>
                  </a:cubicBezTo>
                  <a:cubicBezTo>
                    <a:pt x="950" y="262"/>
                    <a:pt x="1072" y="270"/>
                    <a:pt x="1194" y="282"/>
                  </a:cubicBezTo>
                  <a:cubicBezTo>
                    <a:pt x="1327" y="282"/>
                    <a:pt x="1394" y="49"/>
                    <a:pt x="1227" y="49"/>
                  </a:cubicBezTo>
                  <a:cubicBezTo>
                    <a:pt x="1105" y="15"/>
                    <a:pt x="979" y="0"/>
                    <a:pt x="85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2" name="Google Shape;3252;p71"/>
            <p:cNvSpPr/>
            <p:nvPr/>
          </p:nvSpPr>
          <p:spPr>
            <a:xfrm>
              <a:off x="4104266" y="4767420"/>
              <a:ext cx="9772" cy="24002"/>
            </a:xfrm>
            <a:custGeom>
              <a:avLst/>
              <a:gdLst/>
              <a:ahLst/>
              <a:cxnLst/>
              <a:rect l="l" t="t" r="r" b="b"/>
              <a:pathLst>
                <a:path w="526" h="1292" extrusionOk="0">
                  <a:moveTo>
                    <a:pt x="256" y="1"/>
                  </a:moveTo>
                  <a:cubicBezTo>
                    <a:pt x="210" y="1"/>
                    <a:pt x="161" y="30"/>
                    <a:pt x="134" y="97"/>
                  </a:cubicBezTo>
                  <a:cubicBezTo>
                    <a:pt x="1" y="498"/>
                    <a:pt x="101" y="898"/>
                    <a:pt x="334" y="1265"/>
                  </a:cubicBezTo>
                  <a:cubicBezTo>
                    <a:pt x="353" y="1284"/>
                    <a:pt x="377" y="1292"/>
                    <a:pt x="401" y="1292"/>
                  </a:cubicBezTo>
                  <a:cubicBezTo>
                    <a:pt x="462" y="1292"/>
                    <a:pt x="525" y="1237"/>
                    <a:pt x="501" y="1165"/>
                  </a:cubicBezTo>
                  <a:cubicBezTo>
                    <a:pt x="334" y="865"/>
                    <a:pt x="301" y="498"/>
                    <a:pt x="368" y="164"/>
                  </a:cubicBezTo>
                  <a:cubicBezTo>
                    <a:pt x="387" y="65"/>
                    <a:pt x="324" y="1"/>
                    <a:pt x="25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3" name="Google Shape;3253;p71"/>
            <p:cNvSpPr/>
            <p:nvPr/>
          </p:nvSpPr>
          <p:spPr>
            <a:xfrm>
              <a:off x="4103021" y="4653967"/>
              <a:ext cx="7468" cy="29761"/>
            </a:xfrm>
            <a:custGeom>
              <a:avLst/>
              <a:gdLst/>
              <a:ahLst/>
              <a:cxnLst/>
              <a:rect l="l" t="t" r="r" b="b"/>
              <a:pathLst>
                <a:path w="402" h="1602" extrusionOk="0">
                  <a:moveTo>
                    <a:pt x="189" y="0"/>
                  </a:moveTo>
                  <a:cubicBezTo>
                    <a:pt x="143" y="0"/>
                    <a:pt x="101" y="33"/>
                    <a:pt x="101" y="100"/>
                  </a:cubicBezTo>
                  <a:cubicBezTo>
                    <a:pt x="1" y="534"/>
                    <a:pt x="68" y="1067"/>
                    <a:pt x="101" y="1501"/>
                  </a:cubicBezTo>
                  <a:cubicBezTo>
                    <a:pt x="118" y="1568"/>
                    <a:pt x="159" y="1601"/>
                    <a:pt x="201" y="1601"/>
                  </a:cubicBezTo>
                  <a:cubicBezTo>
                    <a:pt x="243" y="1601"/>
                    <a:pt x="284" y="1568"/>
                    <a:pt x="301" y="1501"/>
                  </a:cubicBezTo>
                  <a:cubicBezTo>
                    <a:pt x="334" y="1067"/>
                    <a:pt x="401" y="534"/>
                    <a:pt x="301" y="100"/>
                  </a:cubicBezTo>
                  <a:cubicBezTo>
                    <a:pt x="284" y="33"/>
                    <a:pt x="234" y="0"/>
                    <a:pt x="189"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4" name="Google Shape;3254;p71"/>
            <p:cNvSpPr/>
            <p:nvPr/>
          </p:nvSpPr>
          <p:spPr>
            <a:xfrm>
              <a:off x="4103653" y="4715997"/>
              <a:ext cx="6205" cy="23501"/>
            </a:xfrm>
            <a:custGeom>
              <a:avLst/>
              <a:gdLst/>
              <a:ahLst/>
              <a:cxnLst/>
              <a:rect l="l" t="t" r="r" b="b"/>
              <a:pathLst>
                <a:path w="334" h="1265" extrusionOk="0">
                  <a:moveTo>
                    <a:pt x="138" y="0"/>
                  </a:moveTo>
                  <a:cubicBezTo>
                    <a:pt x="101" y="0"/>
                    <a:pt x="67" y="18"/>
                    <a:pt x="67" y="63"/>
                  </a:cubicBezTo>
                  <a:cubicBezTo>
                    <a:pt x="0" y="430"/>
                    <a:pt x="34" y="797"/>
                    <a:pt x="100" y="1164"/>
                  </a:cubicBezTo>
                  <a:cubicBezTo>
                    <a:pt x="100" y="1231"/>
                    <a:pt x="142" y="1264"/>
                    <a:pt x="184" y="1264"/>
                  </a:cubicBezTo>
                  <a:cubicBezTo>
                    <a:pt x="225" y="1264"/>
                    <a:pt x="267" y="1231"/>
                    <a:pt x="267" y="1164"/>
                  </a:cubicBezTo>
                  <a:cubicBezTo>
                    <a:pt x="300" y="797"/>
                    <a:pt x="334" y="430"/>
                    <a:pt x="234" y="63"/>
                  </a:cubicBezTo>
                  <a:cubicBezTo>
                    <a:pt x="234" y="27"/>
                    <a:pt x="184"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5" name="Google Shape;3255;p71"/>
            <p:cNvSpPr/>
            <p:nvPr/>
          </p:nvSpPr>
          <p:spPr>
            <a:xfrm>
              <a:off x="4099937" y="4596395"/>
              <a:ext cx="9066" cy="26083"/>
            </a:xfrm>
            <a:custGeom>
              <a:avLst/>
              <a:gdLst/>
              <a:ahLst/>
              <a:cxnLst/>
              <a:rect l="l" t="t" r="r" b="b"/>
              <a:pathLst>
                <a:path w="488" h="1404" extrusionOk="0">
                  <a:moveTo>
                    <a:pt x="278" y="0"/>
                  </a:moveTo>
                  <a:cubicBezTo>
                    <a:pt x="220" y="0"/>
                    <a:pt x="152" y="27"/>
                    <a:pt x="134" y="64"/>
                  </a:cubicBezTo>
                  <a:cubicBezTo>
                    <a:pt x="0" y="464"/>
                    <a:pt x="100" y="931"/>
                    <a:pt x="234" y="1331"/>
                  </a:cubicBezTo>
                  <a:cubicBezTo>
                    <a:pt x="246" y="1382"/>
                    <a:pt x="288" y="1404"/>
                    <a:pt x="333" y="1404"/>
                  </a:cubicBezTo>
                  <a:cubicBezTo>
                    <a:pt x="406" y="1404"/>
                    <a:pt x="488" y="1347"/>
                    <a:pt x="467" y="1264"/>
                  </a:cubicBezTo>
                  <a:cubicBezTo>
                    <a:pt x="367" y="864"/>
                    <a:pt x="434" y="464"/>
                    <a:pt x="367" y="64"/>
                  </a:cubicBezTo>
                  <a:cubicBezTo>
                    <a:pt x="367" y="18"/>
                    <a:pt x="326" y="0"/>
                    <a:pt x="2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6" name="Google Shape;3256;p71"/>
            <p:cNvSpPr/>
            <p:nvPr/>
          </p:nvSpPr>
          <p:spPr>
            <a:xfrm>
              <a:off x="4097448" y="4303484"/>
              <a:ext cx="9697" cy="34294"/>
            </a:xfrm>
            <a:custGeom>
              <a:avLst/>
              <a:gdLst/>
              <a:ahLst/>
              <a:cxnLst/>
              <a:rect l="l" t="t" r="r" b="b"/>
              <a:pathLst>
                <a:path w="522" h="1846" extrusionOk="0">
                  <a:moveTo>
                    <a:pt x="290" y="1"/>
                  </a:moveTo>
                  <a:cubicBezTo>
                    <a:pt x="235" y="1"/>
                    <a:pt x="182" y="27"/>
                    <a:pt x="167" y="86"/>
                  </a:cubicBezTo>
                  <a:cubicBezTo>
                    <a:pt x="1" y="653"/>
                    <a:pt x="134" y="1253"/>
                    <a:pt x="368" y="1787"/>
                  </a:cubicBezTo>
                  <a:cubicBezTo>
                    <a:pt x="381" y="1827"/>
                    <a:pt x="410" y="1845"/>
                    <a:pt x="437" y="1845"/>
                  </a:cubicBezTo>
                  <a:cubicBezTo>
                    <a:pt x="480" y="1845"/>
                    <a:pt x="521" y="1801"/>
                    <a:pt x="501" y="1720"/>
                  </a:cubicBezTo>
                  <a:cubicBezTo>
                    <a:pt x="334" y="1187"/>
                    <a:pt x="368" y="686"/>
                    <a:pt x="434" y="119"/>
                  </a:cubicBezTo>
                  <a:cubicBezTo>
                    <a:pt x="434" y="44"/>
                    <a:pt x="361" y="1"/>
                    <a:pt x="29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7" name="Google Shape;3257;p71"/>
            <p:cNvSpPr/>
            <p:nvPr/>
          </p:nvSpPr>
          <p:spPr>
            <a:xfrm>
              <a:off x="4101163" y="4427619"/>
              <a:ext cx="6837" cy="25117"/>
            </a:xfrm>
            <a:custGeom>
              <a:avLst/>
              <a:gdLst/>
              <a:ahLst/>
              <a:cxnLst/>
              <a:rect l="l" t="t" r="r" b="b"/>
              <a:pathLst>
                <a:path w="368" h="1352" extrusionOk="0">
                  <a:moveTo>
                    <a:pt x="184" y="0"/>
                  </a:moveTo>
                  <a:cubicBezTo>
                    <a:pt x="143" y="0"/>
                    <a:pt x="101" y="25"/>
                    <a:pt x="101" y="75"/>
                  </a:cubicBezTo>
                  <a:cubicBezTo>
                    <a:pt x="1" y="442"/>
                    <a:pt x="68" y="876"/>
                    <a:pt x="101" y="1276"/>
                  </a:cubicBezTo>
                  <a:cubicBezTo>
                    <a:pt x="101" y="1326"/>
                    <a:pt x="143" y="1351"/>
                    <a:pt x="184" y="1351"/>
                  </a:cubicBezTo>
                  <a:cubicBezTo>
                    <a:pt x="226" y="1351"/>
                    <a:pt x="268" y="1326"/>
                    <a:pt x="268" y="1276"/>
                  </a:cubicBezTo>
                  <a:cubicBezTo>
                    <a:pt x="301" y="876"/>
                    <a:pt x="368" y="442"/>
                    <a:pt x="268" y="75"/>
                  </a:cubicBezTo>
                  <a:cubicBezTo>
                    <a:pt x="268" y="25"/>
                    <a:pt x="226" y="0"/>
                    <a:pt x="18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8" name="Google Shape;3258;p71"/>
            <p:cNvSpPr/>
            <p:nvPr/>
          </p:nvSpPr>
          <p:spPr>
            <a:xfrm>
              <a:off x="4098692" y="4538359"/>
              <a:ext cx="8694" cy="30207"/>
            </a:xfrm>
            <a:custGeom>
              <a:avLst/>
              <a:gdLst/>
              <a:ahLst/>
              <a:cxnLst/>
              <a:rect l="l" t="t" r="r" b="b"/>
              <a:pathLst>
                <a:path w="468" h="1626" extrusionOk="0">
                  <a:moveTo>
                    <a:pt x="211" y="0"/>
                  </a:moveTo>
                  <a:cubicBezTo>
                    <a:pt x="141" y="0"/>
                    <a:pt x="67" y="44"/>
                    <a:pt x="67" y="119"/>
                  </a:cubicBezTo>
                  <a:cubicBezTo>
                    <a:pt x="34" y="586"/>
                    <a:pt x="100" y="1019"/>
                    <a:pt x="0" y="1486"/>
                  </a:cubicBezTo>
                  <a:cubicBezTo>
                    <a:pt x="0" y="1569"/>
                    <a:pt x="64" y="1626"/>
                    <a:pt x="121" y="1626"/>
                  </a:cubicBezTo>
                  <a:cubicBezTo>
                    <a:pt x="156" y="1626"/>
                    <a:pt x="188" y="1604"/>
                    <a:pt x="201" y="1553"/>
                  </a:cubicBezTo>
                  <a:cubicBezTo>
                    <a:pt x="367" y="1086"/>
                    <a:pt x="467" y="552"/>
                    <a:pt x="334" y="85"/>
                  </a:cubicBezTo>
                  <a:cubicBezTo>
                    <a:pt x="319" y="27"/>
                    <a:pt x="266" y="0"/>
                    <a:pt x="21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9" name="Google Shape;3259;p71"/>
            <p:cNvSpPr/>
            <p:nvPr/>
          </p:nvSpPr>
          <p:spPr>
            <a:xfrm>
              <a:off x="4099305" y="4478744"/>
              <a:ext cx="6223" cy="28219"/>
            </a:xfrm>
            <a:custGeom>
              <a:avLst/>
              <a:gdLst/>
              <a:ahLst/>
              <a:cxnLst/>
              <a:rect l="l" t="t" r="r" b="b"/>
              <a:pathLst>
                <a:path w="335" h="1519" extrusionOk="0">
                  <a:moveTo>
                    <a:pt x="172" y="0"/>
                  </a:moveTo>
                  <a:cubicBezTo>
                    <a:pt x="118" y="0"/>
                    <a:pt x="67" y="42"/>
                    <a:pt x="67" y="125"/>
                  </a:cubicBezTo>
                  <a:cubicBezTo>
                    <a:pt x="1" y="559"/>
                    <a:pt x="34" y="993"/>
                    <a:pt x="67" y="1393"/>
                  </a:cubicBezTo>
                  <a:cubicBezTo>
                    <a:pt x="67" y="1476"/>
                    <a:pt x="118" y="1518"/>
                    <a:pt x="172" y="1518"/>
                  </a:cubicBezTo>
                  <a:cubicBezTo>
                    <a:pt x="226" y="1518"/>
                    <a:pt x="284" y="1476"/>
                    <a:pt x="301" y="1393"/>
                  </a:cubicBezTo>
                  <a:cubicBezTo>
                    <a:pt x="301" y="993"/>
                    <a:pt x="334" y="559"/>
                    <a:pt x="301" y="125"/>
                  </a:cubicBezTo>
                  <a:cubicBezTo>
                    <a:pt x="284" y="42"/>
                    <a:pt x="226" y="0"/>
                    <a:pt x="17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0" name="Google Shape;3260;p71"/>
            <p:cNvSpPr/>
            <p:nvPr/>
          </p:nvSpPr>
          <p:spPr>
            <a:xfrm>
              <a:off x="4098692" y="4369174"/>
              <a:ext cx="6205" cy="34294"/>
            </a:xfrm>
            <a:custGeom>
              <a:avLst/>
              <a:gdLst/>
              <a:ahLst/>
              <a:cxnLst/>
              <a:rect l="l" t="t" r="r" b="b"/>
              <a:pathLst>
                <a:path w="334" h="1846" extrusionOk="0">
                  <a:moveTo>
                    <a:pt x="210" y="1"/>
                  </a:moveTo>
                  <a:cubicBezTo>
                    <a:pt x="162" y="1"/>
                    <a:pt x="115" y="27"/>
                    <a:pt x="100" y="86"/>
                  </a:cubicBezTo>
                  <a:cubicBezTo>
                    <a:pt x="0" y="619"/>
                    <a:pt x="0" y="1187"/>
                    <a:pt x="67" y="1720"/>
                  </a:cubicBezTo>
                  <a:cubicBezTo>
                    <a:pt x="67" y="1804"/>
                    <a:pt x="117" y="1845"/>
                    <a:pt x="167" y="1845"/>
                  </a:cubicBezTo>
                  <a:cubicBezTo>
                    <a:pt x="217" y="1845"/>
                    <a:pt x="267" y="1804"/>
                    <a:pt x="267" y="1720"/>
                  </a:cubicBezTo>
                  <a:cubicBezTo>
                    <a:pt x="301" y="1187"/>
                    <a:pt x="334" y="653"/>
                    <a:pt x="334" y="119"/>
                  </a:cubicBezTo>
                  <a:cubicBezTo>
                    <a:pt x="334" y="44"/>
                    <a:pt x="271" y="1"/>
                    <a:pt x="21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1" name="Google Shape;3261;p71"/>
            <p:cNvSpPr/>
            <p:nvPr/>
          </p:nvSpPr>
          <p:spPr>
            <a:xfrm>
              <a:off x="4095590" y="4253789"/>
              <a:ext cx="6223" cy="27755"/>
            </a:xfrm>
            <a:custGeom>
              <a:avLst/>
              <a:gdLst/>
              <a:ahLst/>
              <a:cxnLst/>
              <a:rect l="l" t="t" r="r" b="b"/>
              <a:pathLst>
                <a:path w="335" h="1494" extrusionOk="0">
                  <a:moveTo>
                    <a:pt x="172" y="1"/>
                  </a:moveTo>
                  <a:cubicBezTo>
                    <a:pt x="117" y="1"/>
                    <a:pt x="67" y="42"/>
                    <a:pt x="67" y="126"/>
                  </a:cubicBezTo>
                  <a:cubicBezTo>
                    <a:pt x="1" y="559"/>
                    <a:pt x="67" y="960"/>
                    <a:pt x="101" y="1393"/>
                  </a:cubicBezTo>
                  <a:cubicBezTo>
                    <a:pt x="101" y="1460"/>
                    <a:pt x="134" y="1493"/>
                    <a:pt x="167" y="1493"/>
                  </a:cubicBezTo>
                  <a:cubicBezTo>
                    <a:pt x="201" y="1493"/>
                    <a:pt x="234" y="1460"/>
                    <a:pt x="234" y="1393"/>
                  </a:cubicBezTo>
                  <a:cubicBezTo>
                    <a:pt x="267" y="993"/>
                    <a:pt x="334" y="559"/>
                    <a:pt x="301" y="126"/>
                  </a:cubicBezTo>
                  <a:cubicBezTo>
                    <a:pt x="284" y="42"/>
                    <a:pt x="226" y="1"/>
                    <a:pt x="17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1" name="Picture 60" descr="A picture containing calendar&#10;&#10;Description automatically generated">
            <a:extLst>
              <a:ext uri="{FF2B5EF4-FFF2-40B4-BE49-F238E27FC236}">
                <a16:creationId xmlns:a16="http://schemas.microsoft.com/office/drawing/2014/main" id="{895B3629-6268-42F1-ACDD-CDB2A79669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3078" y="2560320"/>
            <a:ext cx="4297680" cy="4297680"/>
          </a:xfrm>
          <a:prstGeom prst="rect">
            <a:avLst/>
          </a:prstGeom>
        </p:spPr>
      </p:pic>
      <p:grpSp>
        <p:nvGrpSpPr>
          <p:cNvPr id="62" name="Group 61">
            <a:extLst>
              <a:ext uri="{FF2B5EF4-FFF2-40B4-BE49-F238E27FC236}">
                <a16:creationId xmlns:a16="http://schemas.microsoft.com/office/drawing/2014/main" id="{D9B54688-419E-466A-BFD8-5C3355BF0B73}"/>
              </a:ext>
            </a:extLst>
          </p:cNvPr>
          <p:cNvGrpSpPr/>
          <p:nvPr/>
        </p:nvGrpSpPr>
        <p:grpSpPr>
          <a:xfrm>
            <a:off x="3315152" y="89748"/>
            <a:ext cx="3200400" cy="3200400"/>
            <a:chOff x="3334202" y="89393"/>
            <a:chExt cx="3200400" cy="3200400"/>
          </a:xfrm>
        </p:grpSpPr>
        <p:pic>
          <p:nvPicPr>
            <p:cNvPr id="63" name="Picture 62">
              <a:extLst>
                <a:ext uri="{FF2B5EF4-FFF2-40B4-BE49-F238E27FC236}">
                  <a16:creationId xmlns:a16="http://schemas.microsoft.com/office/drawing/2014/main" id="{A9109090-C819-46E5-875C-08C87814F4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34202" y="89393"/>
              <a:ext cx="3200400" cy="3200400"/>
            </a:xfrm>
            <a:prstGeom prst="rect">
              <a:avLst/>
            </a:prstGeom>
          </p:spPr>
        </p:pic>
        <p:sp>
          <p:nvSpPr>
            <p:cNvPr id="64" name="TextBox 63">
              <a:extLst>
                <a:ext uri="{FF2B5EF4-FFF2-40B4-BE49-F238E27FC236}">
                  <a16:creationId xmlns:a16="http://schemas.microsoft.com/office/drawing/2014/main" id="{3EAF4247-6BCD-409D-AEBC-FF9797D678C8}"/>
                </a:ext>
              </a:extLst>
            </p:cNvPr>
            <p:cNvSpPr txBox="1"/>
            <p:nvPr/>
          </p:nvSpPr>
          <p:spPr>
            <a:xfrm>
              <a:off x="3808929" y="1642429"/>
              <a:ext cx="223890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2543"/>
                  </a:solidFill>
                  <a:effectLst/>
                  <a:uLnTx/>
                  <a:uFillTx/>
                  <a:latin typeface="Calibri" panose="020F0502020204030204" pitchFamily="34" charset="0"/>
                  <a:ea typeface="+mn-ea"/>
                  <a:cs typeface="Calibri" panose="020F0502020204030204" pitchFamily="34" charset="0"/>
                </a:rPr>
                <a:t>TRÌNH BÀY</a:t>
              </a:r>
            </a:p>
          </p:txBody>
        </p:sp>
      </p:grpSp>
      <p:grpSp>
        <p:nvGrpSpPr>
          <p:cNvPr id="65" name="Group 64">
            <a:extLst>
              <a:ext uri="{FF2B5EF4-FFF2-40B4-BE49-F238E27FC236}">
                <a16:creationId xmlns:a16="http://schemas.microsoft.com/office/drawing/2014/main" id="{0C4DA27D-7113-4300-8913-08292A2E195A}"/>
              </a:ext>
            </a:extLst>
          </p:cNvPr>
          <p:cNvGrpSpPr/>
          <p:nvPr/>
        </p:nvGrpSpPr>
        <p:grpSpPr>
          <a:xfrm>
            <a:off x="6282545" y="89748"/>
            <a:ext cx="3200400" cy="3200400"/>
            <a:chOff x="6301595" y="89393"/>
            <a:chExt cx="3200400" cy="3200400"/>
          </a:xfrm>
        </p:grpSpPr>
        <p:pic>
          <p:nvPicPr>
            <p:cNvPr id="66" name="Picture 65">
              <a:extLst>
                <a:ext uri="{FF2B5EF4-FFF2-40B4-BE49-F238E27FC236}">
                  <a16:creationId xmlns:a16="http://schemas.microsoft.com/office/drawing/2014/main" id="{84605DF8-5D6C-4FB0-BF25-FA5F4A5F79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01595" y="89393"/>
              <a:ext cx="3200400" cy="3200400"/>
            </a:xfrm>
            <a:prstGeom prst="rect">
              <a:avLst/>
            </a:prstGeom>
          </p:spPr>
        </p:pic>
        <p:sp>
          <p:nvSpPr>
            <p:cNvPr id="67" name="TextBox 66">
              <a:extLst>
                <a:ext uri="{FF2B5EF4-FFF2-40B4-BE49-F238E27FC236}">
                  <a16:creationId xmlns:a16="http://schemas.microsoft.com/office/drawing/2014/main" id="{75CE6DAE-593A-43A9-B147-A5E0CE16FC83}"/>
                </a:ext>
              </a:extLst>
            </p:cNvPr>
            <p:cNvSpPr txBox="1"/>
            <p:nvPr/>
          </p:nvSpPr>
          <p:spPr>
            <a:xfrm>
              <a:off x="6803180" y="1642428"/>
              <a:ext cx="219722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135E98"/>
                  </a:solidFill>
                  <a:effectLst/>
                  <a:uLnTx/>
                  <a:uFillTx/>
                  <a:latin typeface="Calibri" panose="020F0502020204030204" pitchFamily="34" charset="0"/>
                  <a:ea typeface="+mn-ea"/>
                  <a:cs typeface="Calibri" panose="020F0502020204030204" pitchFamily="34" charset="0"/>
                </a:rPr>
                <a:t>NHẬN XÉT</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450" decel="100000" fill="hold"/>
                                        <p:tgtEl>
                                          <p:spTgt spid="6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61"/>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0" presetClass="entr" presetSubtype="0"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wedge">
                                      <p:cBhvr>
                                        <p:cTn id="14" dur="750"/>
                                        <p:tgtEl>
                                          <p:spTgt spid="62"/>
                                        </p:tgtEl>
                                      </p:cBhvr>
                                    </p:animEffect>
                                  </p:childTnLst>
                                  <p:subTnLst>
                                    <p:audio>
                                      <p:cMediaNode>
                                        <p:cTn display="0" masterRel="sameClick">
                                          <p:stCondLst>
                                            <p:cond evt="begin" delay="0">
                                              <p:tn val="12"/>
                                            </p:cond>
                                          </p:stCondLst>
                                          <p:endCondLst>
                                            <p:cond evt="onStopAudio" delay="0">
                                              <p:tgtEl>
                                                <p:sldTgt/>
                                              </p:tgtEl>
                                            </p:cond>
                                          </p:endCondLst>
                                        </p:cTn>
                                        <p:tgtEl>
                                          <p:sndTgt r:embed="rId3" name="đưa-đồ-vật-2.wav"/>
                                        </p:tgtEl>
                                      </p:cMediaNode>
                                    </p:audio>
                                  </p:subTnLst>
                                </p:cTn>
                              </p:par>
                            </p:childTnLst>
                          </p:cTn>
                        </p:par>
                        <p:par>
                          <p:cTn id="15" fill="hold">
                            <p:stCondLst>
                              <p:cond delay="1250"/>
                            </p:stCondLst>
                            <p:childTnLst>
                              <p:par>
                                <p:cTn id="16" presetID="20" presetClass="entr" presetSubtype="0"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wedge">
                                      <p:cBhvr>
                                        <p:cTn id="18" dur="750"/>
                                        <p:tgtEl>
                                          <p:spTgt spid="65"/>
                                        </p:tgtEl>
                                      </p:cBhvr>
                                    </p:animEffect>
                                  </p:childTnLst>
                                  <p:subTnLst>
                                    <p:audio>
                                      <p:cMediaNode>
                                        <p:cTn display="0" masterRel="sameClick">
                                          <p:stCondLst>
                                            <p:cond evt="begin" delay="0">
                                              <p:tn val="16"/>
                                            </p:cond>
                                          </p:stCondLst>
                                          <p:endCondLst>
                                            <p:cond evt="onStopAudio" delay="0">
                                              <p:tgtEl>
                                                <p:sldTgt/>
                                              </p:tgtEl>
                                            </p:cond>
                                          </p:endCondLst>
                                        </p:cTn>
                                        <p:tgtEl>
                                          <p:sndTgt r:embed="rId3" name="đưa-đồ-vật-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6">
            <a:extLst>
              <a:ext uri="{FF2B5EF4-FFF2-40B4-BE49-F238E27FC236}">
                <a16:creationId xmlns:a16="http://schemas.microsoft.com/office/drawing/2014/main" id="{924C1402-0A44-4803-8FC3-5A50C9EB3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182" y="208915"/>
            <a:ext cx="12207283" cy="6440170"/>
          </a:xfrm>
          <a:prstGeom prst="rect">
            <a:avLst/>
          </a:prstGeom>
        </p:spPr>
      </p:pic>
      <p:pic>
        <p:nvPicPr>
          <p:cNvPr id="11" name="图片 5">
            <a:extLst>
              <a:ext uri="{FF2B5EF4-FFF2-40B4-BE49-F238E27FC236}">
                <a16:creationId xmlns:a16="http://schemas.microsoft.com/office/drawing/2014/main" id="{6D9C5716-11D6-4C41-8157-C8FAAB7E4F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374" y="287020"/>
            <a:ext cx="11625570" cy="6283960"/>
          </a:xfrm>
          <a:prstGeom prst="rect">
            <a:avLst/>
          </a:prstGeom>
        </p:spPr>
      </p:pic>
      <p:grpSp>
        <p:nvGrpSpPr>
          <p:cNvPr id="2" name="Group 1">
            <a:extLst>
              <a:ext uri="{FF2B5EF4-FFF2-40B4-BE49-F238E27FC236}">
                <a16:creationId xmlns:a16="http://schemas.microsoft.com/office/drawing/2014/main" id="{919E2CF1-6156-4A38-BD86-1AF2A66265DF}"/>
              </a:ext>
            </a:extLst>
          </p:cNvPr>
          <p:cNvGrpSpPr/>
          <p:nvPr/>
        </p:nvGrpSpPr>
        <p:grpSpPr>
          <a:xfrm>
            <a:off x="990600" y="463552"/>
            <a:ext cx="5105400" cy="1248742"/>
            <a:chOff x="2471" y="955"/>
            <a:chExt cx="6192" cy="1717"/>
          </a:xfrm>
        </p:grpSpPr>
        <p:sp>
          <p:nvSpPr>
            <p:cNvPr id="3" name="箭头: 五边形 3">
              <a:extLst>
                <a:ext uri="{FF2B5EF4-FFF2-40B4-BE49-F238E27FC236}">
                  <a16:creationId xmlns:a16="http://schemas.microsoft.com/office/drawing/2014/main" id="{A03F2A3C-8902-4B48-BCC3-2F290C7A6122}"/>
                </a:ext>
              </a:extLst>
            </p:cNvPr>
            <p:cNvSpPr/>
            <p:nvPr/>
          </p:nvSpPr>
          <p:spPr bwMode="auto">
            <a:xfrm flipH="1">
              <a:off x="2471" y="1038"/>
              <a:ext cx="6192" cy="1634"/>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Helvetica"/>
                <a:sym typeface="+mn-lt"/>
              </a:endParaRPr>
            </a:p>
          </p:txBody>
        </p:sp>
        <p:sp>
          <p:nvSpPr>
            <p:cNvPr id="5" name="Text Box 40">
              <a:extLst>
                <a:ext uri="{FF2B5EF4-FFF2-40B4-BE49-F238E27FC236}">
                  <a16:creationId xmlns:a16="http://schemas.microsoft.com/office/drawing/2014/main" id="{E6897FB0-55D2-4EB7-910D-FB8C80D84675}"/>
                </a:ext>
              </a:extLst>
            </p:cNvPr>
            <p:cNvSpPr txBox="1"/>
            <p:nvPr/>
          </p:nvSpPr>
          <p:spPr>
            <a:xfrm>
              <a:off x="2962" y="955"/>
              <a:ext cx="5512" cy="1650"/>
            </a:xfrm>
            <a:prstGeom prst="rect">
              <a:avLst/>
            </a:prstGeom>
            <a:noFill/>
          </p:spPr>
          <p:txBody>
            <a:bodyPr wrap="square" rtlCol="0">
              <a:spAutoFit/>
            </a:bodyPr>
            <a:lstStyle/>
            <a:p>
              <a:pPr lvl="0" algn="ctr">
                <a:defRPr/>
              </a:pP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Những</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chi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tiết</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trong</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câu</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chuyện</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thể</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hiện</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việc</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tích</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cực</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hoàn</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thành</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nhiệm</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US" sz="2400" b="1" dirty="0" err="1">
                  <a:solidFill>
                    <a:srgbClr val="002060"/>
                  </a:solidFill>
                  <a:latin typeface="Cambria" panose="02040503050406030204" pitchFamily="18" charset="0"/>
                  <a:ea typeface="Cambria" panose="02040503050406030204" pitchFamily="18" charset="0"/>
                  <a:cs typeface="Calibri" panose="020F0502020204030204" pitchFamily="34" charset="0"/>
                </a:rPr>
                <a:t>vụ</a:t>
              </a:r>
              <a:r>
                <a:rPr lang="en-US" sz="2400" b="1" dirty="0">
                  <a:solidFill>
                    <a:srgbClr val="002060"/>
                  </a:solidFill>
                  <a:latin typeface="Cambria" panose="02040503050406030204" pitchFamily="18" charset="0"/>
                  <a:ea typeface="Cambria" panose="02040503050406030204" pitchFamily="18" charset="0"/>
                  <a:cs typeface="Calibri" panose="020F0502020204030204" pitchFamily="34" charset="0"/>
                </a:rPr>
                <a:t>:</a:t>
              </a:r>
              <a:endParaRPr kumimoji="0" lang="en-US" sz="2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6" name="Group 5">
            <a:extLst>
              <a:ext uri="{FF2B5EF4-FFF2-40B4-BE49-F238E27FC236}">
                <a16:creationId xmlns:a16="http://schemas.microsoft.com/office/drawing/2014/main" id="{75F46E74-FEFF-486D-9490-EC3E84F59C60}"/>
              </a:ext>
            </a:extLst>
          </p:cNvPr>
          <p:cNvGrpSpPr/>
          <p:nvPr/>
        </p:nvGrpSpPr>
        <p:grpSpPr>
          <a:xfrm>
            <a:off x="6784169" y="490793"/>
            <a:ext cx="4692015" cy="1357630"/>
            <a:chOff x="9848" y="3032"/>
            <a:chExt cx="7389" cy="2138"/>
          </a:xfrm>
        </p:grpSpPr>
        <p:sp>
          <p:nvSpPr>
            <p:cNvPr id="7" name="箭头: 五边形 3">
              <a:extLst>
                <a:ext uri="{FF2B5EF4-FFF2-40B4-BE49-F238E27FC236}">
                  <a16:creationId xmlns:a16="http://schemas.microsoft.com/office/drawing/2014/main" id="{915364D7-EC0D-4D21-9DC2-8ED77B295843}"/>
                </a:ext>
              </a:extLst>
            </p:cNvPr>
            <p:cNvSpPr/>
            <p:nvPr/>
          </p:nvSpPr>
          <p:spPr bwMode="auto">
            <a:xfrm>
              <a:off x="9848" y="3032"/>
              <a:ext cx="7389" cy="2107"/>
            </a:xfrm>
            <a:prstGeom prst="homePlat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Helvetica"/>
                <a:sym typeface="+mn-lt"/>
              </a:endParaRPr>
            </a:p>
          </p:txBody>
        </p:sp>
        <p:sp>
          <p:nvSpPr>
            <p:cNvPr id="9" name="Text Box 45">
              <a:extLst>
                <a:ext uri="{FF2B5EF4-FFF2-40B4-BE49-F238E27FC236}">
                  <a16:creationId xmlns:a16="http://schemas.microsoft.com/office/drawing/2014/main" id="{7E182334-ACB3-4009-8680-57D5C5633B1B}"/>
                </a:ext>
              </a:extLst>
            </p:cNvPr>
            <p:cNvSpPr txBox="1"/>
            <p:nvPr/>
          </p:nvSpPr>
          <p:spPr>
            <a:xfrm>
              <a:off x="10204" y="3057"/>
              <a:ext cx="6624" cy="2113"/>
            </a:xfrm>
            <a:prstGeom prst="rect">
              <a:avLst/>
            </a:prstGeom>
            <a:noFill/>
          </p:spPr>
          <p:txBody>
            <a:bodyPr wrap="square" rtlCol="0">
              <a:spAutoFit/>
            </a:bodyPr>
            <a:lstStyle/>
            <a:p>
              <a:pPr marL="0" marR="0" algn="just">
                <a:lnSpc>
                  <a:spcPct val="115000"/>
                </a:lnSpc>
                <a:spcBef>
                  <a:spcPts val="0"/>
                </a:spcBef>
                <a:spcAft>
                  <a:spcPts val="0"/>
                </a:spcAft>
              </a:pPr>
              <a:r>
                <a:rPr lang="nl-NL" sz="24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Em còn biết những biểu hiện nào khác của việc tích cực hoàn thành nhiệm vụ?</a:t>
              </a:r>
              <a:endParaRPr lang="en-US" sz="2400" b="1" dirty="0">
                <a:solidFill>
                  <a:srgbClr val="FF0000"/>
                </a:solidFill>
                <a:effectLst/>
                <a:latin typeface="Cambria" panose="02040503050406030204" pitchFamily="18" charset="0"/>
                <a:ea typeface="Cambria" panose="02040503050406030204" pitchFamily="18" charset="0"/>
                <a:cs typeface="Calibri" panose="020F0502020204030204" pitchFamily="34" charset="0"/>
              </a:endParaRPr>
            </a:p>
          </p:txBody>
        </p:sp>
      </p:grpSp>
      <p:grpSp>
        <p:nvGrpSpPr>
          <p:cNvPr id="13" name="Group 12">
            <a:extLst>
              <a:ext uri="{FF2B5EF4-FFF2-40B4-BE49-F238E27FC236}">
                <a16:creationId xmlns:a16="http://schemas.microsoft.com/office/drawing/2014/main" id="{9DA74E39-2DAA-4435-90C9-EEFA8945B249}"/>
              </a:ext>
            </a:extLst>
          </p:cNvPr>
          <p:cNvGrpSpPr/>
          <p:nvPr/>
        </p:nvGrpSpPr>
        <p:grpSpPr>
          <a:xfrm>
            <a:off x="407988" y="3488750"/>
            <a:ext cx="5567045" cy="1038830"/>
            <a:chOff x="1585" y="8285"/>
            <a:chExt cx="8767" cy="1062"/>
          </a:xfrm>
        </p:grpSpPr>
        <p:sp>
          <p:nvSpPr>
            <p:cNvPr id="14" name="箭头: 五边形 5">
              <a:extLst>
                <a:ext uri="{FF2B5EF4-FFF2-40B4-BE49-F238E27FC236}">
                  <a16:creationId xmlns:a16="http://schemas.microsoft.com/office/drawing/2014/main" id="{6B90CD23-F011-43DC-82F4-B8A94262C5F0}"/>
                </a:ext>
              </a:extLst>
            </p:cNvPr>
            <p:cNvSpPr/>
            <p:nvPr/>
          </p:nvSpPr>
          <p:spPr bwMode="auto">
            <a:xfrm>
              <a:off x="1585" y="8285"/>
              <a:ext cx="8767" cy="964"/>
            </a:xfrm>
            <a:prstGeom prst="homePlate">
              <a:avLst/>
            </a:prstGeom>
            <a:solidFill>
              <a:schemeClr val="accent4"/>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15" name="Text Box 6">
              <a:extLst>
                <a:ext uri="{FF2B5EF4-FFF2-40B4-BE49-F238E27FC236}">
                  <a16:creationId xmlns:a16="http://schemas.microsoft.com/office/drawing/2014/main" id="{31F8BC21-B5E8-43C2-AFA5-29EBB0589D97}"/>
                </a:ext>
              </a:extLst>
            </p:cNvPr>
            <p:cNvSpPr txBox="1"/>
            <p:nvPr/>
          </p:nvSpPr>
          <p:spPr>
            <a:xfrm>
              <a:off x="1765" y="8410"/>
              <a:ext cx="8483" cy="937"/>
            </a:xfrm>
            <a:prstGeom prst="rect">
              <a:avLst/>
            </a:prstGeom>
            <a:noFill/>
          </p:spPr>
          <p:txBody>
            <a:bodyPr wrap="square" rtlCol="0">
              <a:spAutoFit/>
            </a:bodyPr>
            <a:lstStyle/>
            <a:p>
              <a:pPr marL="0" marR="0" algn="just">
                <a:lnSpc>
                  <a:spcPct val="115000"/>
                </a:lnSpc>
                <a:spcBef>
                  <a:spcPts val="0"/>
                </a:spcBef>
                <a:spcAft>
                  <a:spcPts val="0"/>
                </a:spcAft>
              </a:pP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Chủ</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động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xây</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dựng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kế</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hoạch</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và</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phân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công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thực</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hiện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nhiệm</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vụ</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a:t>
              </a:r>
              <a:endParaRPr lang="en-US" sz="2400" dirty="0">
                <a:effectLst/>
                <a:latin typeface="Cambria" panose="02040503050406030204" pitchFamily="18" charset="0"/>
                <a:ea typeface="Cambria" panose="02040503050406030204" pitchFamily="18" charset="0"/>
                <a:cs typeface="Calibri" panose="020F0502020204030204" pitchFamily="34" charset="0"/>
              </a:endParaRPr>
            </a:p>
          </p:txBody>
        </p:sp>
      </p:grpSp>
      <p:grpSp>
        <p:nvGrpSpPr>
          <p:cNvPr id="19" name="Group 18">
            <a:extLst>
              <a:ext uri="{FF2B5EF4-FFF2-40B4-BE49-F238E27FC236}">
                <a16:creationId xmlns:a16="http://schemas.microsoft.com/office/drawing/2014/main" id="{75F2185C-C3E5-45A6-8AE7-81D2D86866F9}"/>
              </a:ext>
            </a:extLst>
          </p:cNvPr>
          <p:cNvGrpSpPr/>
          <p:nvPr/>
        </p:nvGrpSpPr>
        <p:grpSpPr>
          <a:xfrm>
            <a:off x="308611" y="2331853"/>
            <a:ext cx="5365115" cy="559435"/>
            <a:chOff x="1424" y="4611"/>
            <a:chExt cx="8449" cy="881"/>
          </a:xfrm>
        </p:grpSpPr>
        <p:sp>
          <p:nvSpPr>
            <p:cNvPr id="20" name="箭头: 五边形 3">
              <a:extLst>
                <a:ext uri="{FF2B5EF4-FFF2-40B4-BE49-F238E27FC236}">
                  <a16:creationId xmlns:a16="http://schemas.microsoft.com/office/drawing/2014/main" id="{58F2013F-B86F-496E-A715-E35CCA4FBBA5}"/>
                </a:ext>
              </a:extLst>
            </p:cNvPr>
            <p:cNvSpPr/>
            <p:nvPr/>
          </p:nvSpPr>
          <p:spPr bwMode="auto">
            <a:xfrm>
              <a:off x="1600" y="4611"/>
              <a:ext cx="8273" cy="881"/>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21" name="Text Box 4">
              <a:extLst>
                <a:ext uri="{FF2B5EF4-FFF2-40B4-BE49-F238E27FC236}">
                  <a16:creationId xmlns:a16="http://schemas.microsoft.com/office/drawing/2014/main" id="{90E4A4D3-12BB-4159-BB23-9230526C8A8B}"/>
                </a:ext>
              </a:extLst>
            </p:cNvPr>
            <p:cNvSpPr txBox="1"/>
            <p:nvPr/>
          </p:nvSpPr>
          <p:spPr>
            <a:xfrm>
              <a:off x="1424" y="4722"/>
              <a:ext cx="7658" cy="757"/>
            </a:xfrm>
            <a:prstGeom prst="rect">
              <a:avLst/>
            </a:prstGeom>
            <a:noFill/>
          </p:spPr>
          <p:txBody>
            <a:bodyPr wrap="none" rtlCol="0">
              <a:spAutoFit/>
            </a:bodyPr>
            <a:lstStyle/>
            <a:p>
              <a:pPr marL="0" marR="0" algn="just">
                <a:lnSpc>
                  <a:spcPct val="115000"/>
                </a:lnSpc>
                <a:spcBef>
                  <a:spcPts val="0"/>
                </a:spcBef>
                <a:spcAft>
                  <a:spcPts val="0"/>
                </a:spcAft>
              </a:pP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Xung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phong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tham</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gia</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làm</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nhiệm</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vụ</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a:t>
              </a:r>
              <a:endParaRPr lang="en-US" sz="2400" dirty="0">
                <a:effectLst/>
                <a:latin typeface="Cambria" panose="02040503050406030204" pitchFamily="18" charset="0"/>
                <a:ea typeface="Cambria" panose="02040503050406030204" pitchFamily="18" charset="0"/>
                <a:cs typeface="Calibri" panose="020F0502020204030204" pitchFamily="34" charset="0"/>
              </a:endParaRPr>
            </a:p>
          </p:txBody>
        </p:sp>
      </p:grpSp>
      <p:grpSp>
        <p:nvGrpSpPr>
          <p:cNvPr id="30" name="Group 29">
            <a:extLst>
              <a:ext uri="{FF2B5EF4-FFF2-40B4-BE49-F238E27FC236}">
                <a16:creationId xmlns:a16="http://schemas.microsoft.com/office/drawing/2014/main" id="{1E70D60E-1213-43D2-9369-43EB2C524016}"/>
              </a:ext>
            </a:extLst>
          </p:cNvPr>
          <p:cNvGrpSpPr/>
          <p:nvPr/>
        </p:nvGrpSpPr>
        <p:grpSpPr>
          <a:xfrm>
            <a:off x="533083" y="5009949"/>
            <a:ext cx="5243830" cy="940342"/>
            <a:chOff x="1600" y="3199"/>
            <a:chExt cx="8258" cy="948"/>
          </a:xfrm>
        </p:grpSpPr>
        <p:sp>
          <p:nvSpPr>
            <p:cNvPr id="31" name="箭头: 五边形 6">
              <a:extLst>
                <a:ext uri="{FF2B5EF4-FFF2-40B4-BE49-F238E27FC236}">
                  <a16:creationId xmlns:a16="http://schemas.microsoft.com/office/drawing/2014/main" id="{309819A0-F34C-441E-864B-01ADC85F2373}"/>
                </a:ext>
              </a:extLst>
            </p:cNvPr>
            <p:cNvSpPr/>
            <p:nvPr/>
          </p:nvSpPr>
          <p:spPr bwMode="auto">
            <a:xfrm>
              <a:off x="1600" y="3199"/>
              <a:ext cx="8258" cy="881"/>
            </a:xfrm>
            <a:prstGeom prst="homePlate">
              <a:avLst/>
            </a:prstGeom>
            <a:solidFill>
              <a:srgbClr val="FDDF4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32" name="Text Box 2">
              <a:extLst>
                <a:ext uri="{FF2B5EF4-FFF2-40B4-BE49-F238E27FC236}">
                  <a16:creationId xmlns:a16="http://schemas.microsoft.com/office/drawing/2014/main" id="{F56B0D66-1945-4752-8857-0E6631BFE59F}"/>
                </a:ext>
              </a:extLst>
            </p:cNvPr>
            <p:cNvSpPr txBox="1"/>
            <p:nvPr/>
          </p:nvSpPr>
          <p:spPr>
            <a:xfrm>
              <a:off x="1600" y="3234"/>
              <a:ext cx="8258" cy="913"/>
            </a:xfrm>
            <a:prstGeom prst="rect">
              <a:avLst/>
            </a:prstGeom>
            <a:noFill/>
          </p:spPr>
          <p:txBody>
            <a:bodyPr wrap="square" rtlCol="0">
              <a:spAutoFit/>
            </a:bodyPr>
            <a:lstStyle/>
            <a:p>
              <a:pPr marL="0" marR="0" algn="just">
                <a:lnSpc>
                  <a:spcPct val="115000"/>
                </a:lnSpc>
                <a:spcBef>
                  <a:spcPts val="0"/>
                </a:spcBef>
                <a:spcAft>
                  <a:spcPts val="0"/>
                </a:spcAft>
              </a:pP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Nhiệt</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tình</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chủ</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động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thực</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hiện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công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việc</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a:t>
              </a:r>
              <a:endParaRPr lang="en-US" sz="2400" dirty="0">
                <a:effectLst/>
                <a:latin typeface="Cambria" panose="02040503050406030204" pitchFamily="18" charset="0"/>
                <a:ea typeface="Cambria" panose="02040503050406030204" pitchFamily="18" charset="0"/>
                <a:cs typeface="Calibri" panose="020F0502020204030204" pitchFamily="34" charset="0"/>
              </a:endParaRPr>
            </a:p>
          </p:txBody>
        </p:sp>
      </p:grpSp>
      <p:sp>
        <p:nvSpPr>
          <p:cNvPr id="28" name="MH_Other_3">
            <a:extLst>
              <a:ext uri="{FF2B5EF4-FFF2-40B4-BE49-F238E27FC236}">
                <a16:creationId xmlns:a16="http://schemas.microsoft.com/office/drawing/2014/main" id="{F62EF946-03B9-4C9A-862B-DA86EAE9E81E}"/>
              </a:ext>
            </a:extLst>
          </p:cNvPr>
          <p:cNvSpPr/>
          <p:nvPr>
            <p:custDataLst>
              <p:tags r:id="rId1"/>
            </p:custDataLst>
          </p:nvPr>
        </p:nvSpPr>
        <p:spPr bwMode="auto">
          <a:xfrm>
            <a:off x="-302182" y="-102870"/>
            <a:ext cx="1529080" cy="172085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71D638"/>
          </a:solidFill>
          <a:ln>
            <a:noFill/>
          </a:ln>
        </p:spPr>
        <p:txBody>
          <a:bodyPr bIns="504000" anchor="b">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Cambria" panose="02040503050406030204" pitchFamily="18" charset="0"/>
              <a:cs typeface="Helvetica"/>
              <a:sym typeface="+mn-lt"/>
            </a:endParaRPr>
          </a:p>
        </p:txBody>
      </p:sp>
      <p:grpSp>
        <p:nvGrpSpPr>
          <p:cNvPr id="33" name="Group 32">
            <a:extLst>
              <a:ext uri="{FF2B5EF4-FFF2-40B4-BE49-F238E27FC236}">
                <a16:creationId xmlns:a16="http://schemas.microsoft.com/office/drawing/2014/main" id="{D99D610A-621A-43AA-91A5-B414160E5A00}"/>
              </a:ext>
            </a:extLst>
          </p:cNvPr>
          <p:cNvGrpSpPr/>
          <p:nvPr/>
        </p:nvGrpSpPr>
        <p:grpSpPr>
          <a:xfrm>
            <a:off x="6624955" y="5191835"/>
            <a:ext cx="5567045" cy="996315"/>
            <a:chOff x="1585" y="8285"/>
            <a:chExt cx="8767" cy="1569"/>
          </a:xfrm>
        </p:grpSpPr>
        <p:sp>
          <p:nvSpPr>
            <p:cNvPr id="34" name="箭头: 五边形 5">
              <a:extLst>
                <a:ext uri="{FF2B5EF4-FFF2-40B4-BE49-F238E27FC236}">
                  <a16:creationId xmlns:a16="http://schemas.microsoft.com/office/drawing/2014/main" id="{56B0B92C-78C1-40E6-A77E-48D93FB3C7CB}"/>
                </a:ext>
              </a:extLst>
            </p:cNvPr>
            <p:cNvSpPr/>
            <p:nvPr/>
          </p:nvSpPr>
          <p:spPr bwMode="auto">
            <a:xfrm>
              <a:off x="1585" y="8285"/>
              <a:ext cx="8767" cy="1398"/>
            </a:xfrm>
            <a:prstGeom prst="homePlate">
              <a:avLst/>
            </a:prstGeom>
            <a:solidFill>
              <a:schemeClr val="accent4"/>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35" name="Text Box 6">
              <a:extLst>
                <a:ext uri="{FF2B5EF4-FFF2-40B4-BE49-F238E27FC236}">
                  <a16:creationId xmlns:a16="http://schemas.microsoft.com/office/drawing/2014/main" id="{D4B7DA05-EA68-4F0A-8D2B-B3F7FDD090DB}"/>
                </a:ext>
              </a:extLst>
            </p:cNvPr>
            <p:cNvSpPr txBox="1"/>
            <p:nvPr/>
          </p:nvSpPr>
          <p:spPr>
            <a:xfrm>
              <a:off x="1765" y="8410"/>
              <a:ext cx="8483" cy="1444"/>
            </a:xfrm>
            <a:prstGeom prst="rect">
              <a:avLst/>
            </a:prstGeom>
            <a:noFill/>
          </p:spPr>
          <p:txBody>
            <a:bodyPr wrap="square" rtlCol="0">
              <a:spAutoFit/>
            </a:bodyPr>
            <a:lstStyle/>
            <a:p>
              <a:pPr marL="0" marR="0" algn="just">
                <a:lnSpc>
                  <a:spcPct val="115000"/>
                </a:lnSpc>
                <a:spcBef>
                  <a:spcPts val="0"/>
                </a:spcBef>
                <a:spcAft>
                  <a:spcPts val="0"/>
                </a:spcAft>
              </a:pP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Trong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lớp</a:t>
              </a:r>
              <a:r>
                <a:rPr lang="en-US" sz="2400" dirty="0">
                  <a:solidFill>
                    <a:srgbClr val="000000"/>
                  </a:solidFill>
                  <a:latin typeface="Cambria" panose="02040503050406030204" pitchFamily="18" charset="0"/>
                  <a:ea typeface="Cambria" panose="02040503050406030204" pitchFamily="18" charset="0"/>
                  <a:cs typeface="Calibri" panose="020F0502020204030204" pitchFamily="34" charset="0"/>
                </a:rPr>
                <a:t>,</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hăng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hái</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phát</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biểu</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xây</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dựng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bài</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a:t>
              </a:r>
              <a:endParaRPr lang="en-US" sz="2400" dirty="0">
                <a:effectLst/>
                <a:latin typeface="Cambria" panose="02040503050406030204" pitchFamily="18" charset="0"/>
                <a:ea typeface="Cambria" panose="02040503050406030204" pitchFamily="18" charset="0"/>
                <a:cs typeface="Calibri" panose="020F0502020204030204" pitchFamily="34" charset="0"/>
              </a:endParaRPr>
            </a:p>
          </p:txBody>
        </p:sp>
      </p:grpSp>
      <p:grpSp>
        <p:nvGrpSpPr>
          <p:cNvPr id="39" name="Group 38">
            <a:extLst>
              <a:ext uri="{FF2B5EF4-FFF2-40B4-BE49-F238E27FC236}">
                <a16:creationId xmlns:a16="http://schemas.microsoft.com/office/drawing/2014/main" id="{B89AD852-2049-4EB2-A43A-A7C0EB2590CF}"/>
              </a:ext>
            </a:extLst>
          </p:cNvPr>
          <p:cNvGrpSpPr/>
          <p:nvPr/>
        </p:nvGrpSpPr>
        <p:grpSpPr>
          <a:xfrm>
            <a:off x="6666230" y="2083199"/>
            <a:ext cx="5525770" cy="984981"/>
            <a:chOff x="1600" y="4611"/>
            <a:chExt cx="8702" cy="881"/>
          </a:xfrm>
        </p:grpSpPr>
        <p:sp>
          <p:nvSpPr>
            <p:cNvPr id="40" name="箭头: 五边形 3">
              <a:extLst>
                <a:ext uri="{FF2B5EF4-FFF2-40B4-BE49-F238E27FC236}">
                  <a16:creationId xmlns:a16="http://schemas.microsoft.com/office/drawing/2014/main" id="{24C83965-C917-474F-B9B1-C6F74D1D2D15}"/>
                </a:ext>
              </a:extLst>
            </p:cNvPr>
            <p:cNvSpPr/>
            <p:nvPr/>
          </p:nvSpPr>
          <p:spPr bwMode="auto">
            <a:xfrm>
              <a:off x="1600" y="4611"/>
              <a:ext cx="8273" cy="881"/>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41" name="Text Box 4">
              <a:extLst>
                <a:ext uri="{FF2B5EF4-FFF2-40B4-BE49-F238E27FC236}">
                  <a16:creationId xmlns:a16="http://schemas.microsoft.com/office/drawing/2014/main" id="{A6A2CEFC-740F-4499-AB45-89EE7D980F90}"/>
                </a:ext>
              </a:extLst>
            </p:cNvPr>
            <p:cNvSpPr txBox="1"/>
            <p:nvPr/>
          </p:nvSpPr>
          <p:spPr>
            <a:xfrm>
              <a:off x="1684" y="4722"/>
              <a:ext cx="8618" cy="7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Tích cực tham gia vào các hoạt động do lớp, trường tổ chức</a:t>
              </a:r>
              <a:endParaRPr kumimoji="0" lang="en-US" sz="2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grpSp>
        <p:nvGrpSpPr>
          <p:cNvPr id="42" name="Group 41">
            <a:extLst>
              <a:ext uri="{FF2B5EF4-FFF2-40B4-BE49-F238E27FC236}">
                <a16:creationId xmlns:a16="http://schemas.microsoft.com/office/drawing/2014/main" id="{E0D1B744-45F2-4531-A270-218FC4CFD198}"/>
              </a:ext>
            </a:extLst>
          </p:cNvPr>
          <p:cNvGrpSpPr/>
          <p:nvPr/>
        </p:nvGrpSpPr>
        <p:grpSpPr>
          <a:xfrm>
            <a:off x="6645275" y="3377631"/>
            <a:ext cx="5501005" cy="1417198"/>
            <a:chOff x="1585" y="6024"/>
            <a:chExt cx="8663" cy="1289"/>
          </a:xfrm>
        </p:grpSpPr>
        <p:sp>
          <p:nvSpPr>
            <p:cNvPr id="43" name="箭头: 五边形 4">
              <a:extLst>
                <a:ext uri="{FF2B5EF4-FFF2-40B4-BE49-F238E27FC236}">
                  <a16:creationId xmlns:a16="http://schemas.microsoft.com/office/drawing/2014/main" id="{79678493-7587-4202-8479-A8340149470A}"/>
                </a:ext>
              </a:extLst>
            </p:cNvPr>
            <p:cNvSpPr/>
            <p:nvPr/>
          </p:nvSpPr>
          <p:spPr bwMode="auto">
            <a:xfrm>
              <a:off x="1600" y="6024"/>
              <a:ext cx="8648" cy="1289"/>
            </a:xfrm>
            <a:prstGeom prst="homePlate">
              <a:avLst/>
            </a:prstGeom>
            <a:solidFill>
              <a:schemeClr val="accent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sym typeface="+mn-lt"/>
              </a:endParaRPr>
            </a:p>
          </p:txBody>
        </p:sp>
        <p:sp>
          <p:nvSpPr>
            <p:cNvPr id="44" name="Text Box 5">
              <a:extLst>
                <a:ext uri="{FF2B5EF4-FFF2-40B4-BE49-F238E27FC236}">
                  <a16:creationId xmlns:a16="http://schemas.microsoft.com/office/drawing/2014/main" id="{B53E3C24-E66D-4FFA-8DCE-4B954D6E494C}"/>
                </a:ext>
              </a:extLst>
            </p:cNvPr>
            <p:cNvSpPr txBox="1"/>
            <p:nvPr/>
          </p:nvSpPr>
          <p:spPr>
            <a:xfrm>
              <a:off x="1585" y="6098"/>
              <a:ext cx="8345" cy="1210"/>
            </a:xfrm>
            <a:prstGeom prst="rect">
              <a:avLst/>
            </a:prstGeom>
            <a:noFill/>
          </p:spPr>
          <p:txBody>
            <a:bodyPr wrap="square" rtlCol="0">
              <a:spAutoFit/>
            </a:bodyPr>
            <a:lstStyle/>
            <a:p>
              <a:pPr marL="0" marR="0" algn="just">
                <a:lnSpc>
                  <a:spcPct val="115000"/>
                </a:lnSpc>
                <a:spcBef>
                  <a:spcPts val="0"/>
                </a:spcBef>
                <a:spcAft>
                  <a:spcPts val="0"/>
                </a:spcAft>
              </a:pP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Luôn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hoàn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thành</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tốt</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và</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đúng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hạn</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những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công</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việc</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được</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thầy</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cô</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giáo</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giao</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 </a:t>
              </a:r>
              <a:r>
                <a:rPr lang="en-US" sz="2400" dirty="0" err="1">
                  <a:solidFill>
                    <a:srgbClr val="000000"/>
                  </a:solidFill>
                  <a:effectLst/>
                  <a:latin typeface="Cambria" panose="02040503050406030204" pitchFamily="18" charset="0"/>
                  <a:ea typeface="Cambria" panose="02040503050406030204" pitchFamily="18" charset="0"/>
                  <a:cs typeface="Calibri" panose="020F0502020204030204" pitchFamily="34" charset="0"/>
                </a:rPr>
                <a:t>cho</a:t>
              </a:r>
              <a:r>
                <a:rPr lang="en-US" sz="2400" dirty="0">
                  <a:solidFill>
                    <a:srgbClr val="000000"/>
                  </a:solidFill>
                  <a:effectLst/>
                  <a:latin typeface="Cambria" panose="02040503050406030204" pitchFamily="18" charset="0"/>
                  <a:ea typeface="Cambria" panose="02040503050406030204" pitchFamily="18" charset="0"/>
                  <a:cs typeface="Calibri" panose="020F0502020204030204" pitchFamily="34" charset="0"/>
                </a:rPr>
                <a:t>.</a:t>
              </a:r>
              <a:endParaRPr lang="en-US" sz="2400" dirty="0">
                <a:effectLst/>
                <a:latin typeface="Cambria" panose="02040503050406030204" pitchFamily="18" charset="0"/>
                <a:ea typeface="Cambria" panose="02040503050406030204" pitchFamily="18" charset="0"/>
                <a:cs typeface="Calibri" panose="020F0502020204030204" pitchFamily="34" charset="0"/>
              </a:endParaRPr>
            </a:p>
          </p:txBody>
        </p:sp>
      </p:grpSp>
      <p:sp>
        <p:nvSpPr>
          <p:cNvPr id="51" name="MH_Other_3">
            <a:extLst>
              <a:ext uri="{FF2B5EF4-FFF2-40B4-BE49-F238E27FC236}">
                <a16:creationId xmlns:a16="http://schemas.microsoft.com/office/drawing/2014/main" id="{10057989-EFE7-4205-BA4D-592374B5426F}"/>
              </a:ext>
            </a:extLst>
          </p:cNvPr>
          <p:cNvSpPr/>
          <p:nvPr>
            <p:custDataLst>
              <p:tags r:id="rId2"/>
            </p:custDataLst>
          </p:nvPr>
        </p:nvSpPr>
        <p:spPr bwMode="auto">
          <a:xfrm>
            <a:off x="11148559" y="-102870"/>
            <a:ext cx="1529080" cy="172085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71D638"/>
          </a:solidFill>
          <a:ln>
            <a:noFill/>
          </a:ln>
        </p:spPr>
        <p:txBody>
          <a:bodyPr bIns="504000" anchor="b">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FFF"/>
              </a:solidFill>
              <a:effectLst/>
              <a:uLnTx/>
              <a:uFillTx/>
              <a:latin typeface="Cambria" panose="02040503050406030204" pitchFamily="18" charset="0"/>
              <a:cs typeface="Helvetica"/>
              <a:sym typeface="+mn-lt"/>
            </a:endParaRPr>
          </a:p>
        </p:txBody>
      </p:sp>
    </p:spTree>
    <p:extLst>
      <p:ext uri="{BB962C8B-B14F-4D97-AF65-F5344CB8AC3E}">
        <p14:creationId xmlns:p14="http://schemas.microsoft.com/office/powerpoint/2010/main" val="3729014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4ACA1-1421-1905-6CA8-6100A10CDB1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B7D2860-F6C4-0395-4840-F4B3A9180AAE}"/>
              </a:ext>
            </a:extLst>
          </p:cNvPr>
          <p:cNvSpPr/>
          <p:nvPr/>
        </p:nvSpPr>
        <p:spPr>
          <a:xfrm>
            <a:off x="485776" y="123825"/>
            <a:ext cx="11049000" cy="733425"/>
          </a:xfrm>
          <a:prstGeom prst="roundRect">
            <a:avLst/>
          </a:prstGeom>
          <a:solidFill>
            <a:srgbClr val="FFFF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dirty="0">
                <a:solidFill>
                  <a:sysClr val="windowText" lastClr="000000"/>
                </a:solidFill>
                <a:latin typeface="Calibri" panose="020F0502020204030204" pitchFamily="34" charset="0"/>
                <a:cs typeface="Calibri" panose="020F0502020204030204" pitchFamily="34" charset="0"/>
              </a:rPr>
              <a:t>2. </a:t>
            </a:r>
            <a:r>
              <a:rPr lang="en-US" sz="3200" b="1" dirty="0" err="1">
                <a:solidFill>
                  <a:sysClr val="windowText" lastClr="000000"/>
                </a:solidFill>
                <a:latin typeface="Calibri" panose="020F0502020204030204" pitchFamily="34" charset="0"/>
                <a:cs typeface="Calibri" panose="020F0502020204030204" pitchFamily="34" charset="0"/>
              </a:rPr>
              <a:t>Tìm</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hiểu</a:t>
            </a:r>
            <a:r>
              <a:rPr lang="en-US" sz="3200" b="1" dirty="0">
                <a:solidFill>
                  <a:sysClr val="windowText" lastClr="000000"/>
                </a:solidFill>
                <a:latin typeface="Calibri" panose="020F0502020204030204" pitchFamily="34" charset="0"/>
                <a:cs typeface="Calibri" panose="020F0502020204030204" pitchFamily="34" charset="0"/>
              </a:rPr>
              <a:t> ý </a:t>
            </a:r>
            <a:r>
              <a:rPr lang="en-US" sz="3200" b="1" dirty="0" err="1">
                <a:solidFill>
                  <a:sysClr val="windowText" lastClr="000000"/>
                </a:solidFill>
                <a:latin typeface="Calibri" panose="020F0502020204030204" pitchFamily="34" charset="0"/>
                <a:cs typeface="Calibri" panose="020F0502020204030204" pitchFamily="34" charset="0"/>
              </a:rPr>
              <a:t>nghĩa</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của</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việc</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tích</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cực</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hoàn</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thành</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nhiệm</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vụ</a:t>
            </a:r>
            <a:r>
              <a:rPr lang="en-US" sz="3200" b="1" dirty="0">
                <a:solidFill>
                  <a:sysClr val="windowText" lastClr="000000"/>
                </a:solidFill>
                <a:latin typeface="Calibri" panose="020F0502020204030204" pitchFamily="34" charset="0"/>
                <a:cs typeface="Calibri" panose="020F0502020204030204" pitchFamily="34" charset="0"/>
              </a:rPr>
              <a:t>. </a:t>
            </a:r>
            <a:endParaRPr kumimoji="0" lang="en-US" sz="3200" b="0" i="0" u="none" strike="noStrike" kern="1200" cap="none" spc="0" normalizeH="0" baseline="0" noProof="0" dirty="0">
              <a:ln>
                <a:noFill/>
              </a:ln>
              <a:solidFill>
                <a:sysClr val="windowText" lastClr="000000"/>
              </a:solidFill>
              <a:effectLst/>
              <a:uLnTx/>
              <a:uFillTx/>
              <a:latin typeface="Calibri" panose="020F0502020204030204" pitchFamily="34" charset="0"/>
              <a:ea typeface="+mn-ea"/>
              <a:cs typeface="Calibri" panose="020F0502020204030204" pitchFamily="34" charset="0"/>
            </a:endParaRPr>
          </a:p>
        </p:txBody>
      </p:sp>
      <p:pic>
        <p:nvPicPr>
          <p:cNvPr id="7" name="Picture 6">
            <a:extLst>
              <a:ext uri="{FF2B5EF4-FFF2-40B4-BE49-F238E27FC236}">
                <a16:creationId xmlns:a16="http://schemas.microsoft.com/office/drawing/2014/main" id="{5E379621-ECF3-EAEA-05EB-9F93BC12F10A}"/>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saturation sat="66000"/>
                    </a14:imgEffect>
                  </a14:imgLayer>
                </a14:imgProps>
              </a:ext>
            </a:extLst>
          </a:blip>
          <a:stretch>
            <a:fillRect/>
          </a:stretch>
        </p:blipFill>
        <p:spPr>
          <a:xfrm>
            <a:off x="1605405" y="1322202"/>
            <a:ext cx="9681236" cy="4887212"/>
          </a:xfrm>
          <a:prstGeom prst="rect">
            <a:avLst/>
          </a:prstGeom>
        </p:spPr>
      </p:pic>
    </p:spTree>
    <p:extLst>
      <p:ext uri="{BB962C8B-B14F-4D97-AF65-F5344CB8AC3E}">
        <p14:creationId xmlns:p14="http://schemas.microsoft.com/office/powerpoint/2010/main" val="2198469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Trò-chơi-chíu.wav"/>
                                        </p:tgtEl>
                                      </p:cMediaNode>
                                    </p:audio>
                                  </p:sub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EBF38-DF1C-3D41-6B9F-648CB7E7F10F}"/>
            </a:ext>
          </a:extLst>
        </p:cNvPr>
        <p:cNvGrpSpPr/>
        <p:nvPr/>
      </p:nvGrpSpPr>
      <p:grpSpPr>
        <a:xfrm>
          <a:off x="0" y="0"/>
          <a:ext cx="0" cy="0"/>
          <a:chOff x="0" y="0"/>
          <a:chExt cx="0" cy="0"/>
        </a:xfrm>
      </p:grpSpPr>
      <p:sp>
        <p:nvSpPr>
          <p:cNvPr id="3" name="Speech Bubble: Rectangle with Corners Rounded 2">
            <a:extLst>
              <a:ext uri="{FF2B5EF4-FFF2-40B4-BE49-F238E27FC236}">
                <a16:creationId xmlns:a16="http://schemas.microsoft.com/office/drawing/2014/main" id="{1E3C99BB-BD3F-F4A1-E4F6-C45110C1E03F}"/>
              </a:ext>
            </a:extLst>
          </p:cNvPr>
          <p:cNvSpPr/>
          <p:nvPr/>
        </p:nvSpPr>
        <p:spPr>
          <a:xfrm>
            <a:off x="2139656" y="691117"/>
            <a:ext cx="8528344" cy="1499634"/>
          </a:xfrm>
          <a:prstGeom prst="wedgeRoundRectCallout">
            <a:avLst>
              <a:gd name="adj1" fmla="val -43560"/>
              <a:gd name="adj2" fmla="val 82859"/>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vi-VN" sz="4000" b="1" dirty="0">
                <a:solidFill>
                  <a:srgbClr val="002060"/>
                </a:solidFill>
                <a:latin typeface="Cambria" panose="02040503050406030204" pitchFamily="18" charset="0"/>
                <a:ea typeface="Cambria" panose="02040503050406030204" pitchFamily="18" charset="0"/>
                <a:cs typeface="Calibri" panose="020F0502020204030204" pitchFamily="34" charset="0"/>
              </a:rPr>
              <a:t>Vì sao Hân trở nên mạnh dạn, tự tin và tiến bộ trong học tập?</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7" name="图片 8">
            <a:extLst>
              <a:ext uri="{FF2B5EF4-FFF2-40B4-BE49-F238E27FC236}">
                <a16:creationId xmlns:a16="http://schemas.microsoft.com/office/drawing/2014/main" id="{30336491-EC3F-18D7-7579-9579D281D4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198" y="2181225"/>
            <a:ext cx="2593593" cy="4056038"/>
          </a:xfrm>
          <a:prstGeom prst="rect">
            <a:avLst/>
          </a:prstGeom>
        </p:spPr>
      </p:pic>
      <p:sp>
        <p:nvSpPr>
          <p:cNvPr id="8" name="Speech Bubble: Rectangle with Corners Rounded 7">
            <a:extLst>
              <a:ext uri="{FF2B5EF4-FFF2-40B4-BE49-F238E27FC236}">
                <a16:creationId xmlns:a16="http://schemas.microsoft.com/office/drawing/2014/main" id="{4C1FA284-78FB-72FD-1805-687CF0EEDE71}"/>
              </a:ext>
            </a:extLst>
          </p:cNvPr>
          <p:cNvSpPr/>
          <p:nvPr/>
        </p:nvSpPr>
        <p:spPr>
          <a:xfrm>
            <a:off x="3235031" y="3072810"/>
            <a:ext cx="8166394" cy="1356316"/>
          </a:xfrm>
          <a:prstGeom prst="wedgeRoundRectCallout">
            <a:avLst>
              <a:gd name="adj1" fmla="val -43560"/>
              <a:gd name="adj2" fmla="val 82859"/>
              <a:gd name="adj3" fmla="val 16667"/>
            </a:avLst>
          </a:prstGeom>
          <a:solidFill>
            <a:schemeClr val="bg1"/>
          </a:solid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pPr>
            <a:r>
              <a:rPr lang="vi-VN" sz="4000" b="1" dirty="0">
                <a:solidFill>
                  <a:srgbClr val="002060"/>
                </a:solidFill>
                <a:latin typeface="Cambria" panose="02040503050406030204" pitchFamily="18" charset="0"/>
                <a:ea typeface="Cambria" panose="02040503050406030204" pitchFamily="18" charset="0"/>
                <a:cs typeface="Calibri" panose="020F0502020204030204" pitchFamily="34" charset="0"/>
              </a:rPr>
              <a:t>Theo em, tích cực hoàn thành nhiệm vụ sẽ mang lại điều gì?</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53771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4DBDCF-8909-26A2-2681-C447337BFE3B}"/>
              </a:ext>
            </a:extLst>
          </p:cNvPr>
          <p:cNvSpPr/>
          <p:nvPr/>
        </p:nvSpPr>
        <p:spPr>
          <a:xfrm>
            <a:off x="609601" y="1019175"/>
            <a:ext cx="11049000" cy="733425"/>
          </a:xfrm>
          <a:prstGeom prst="roundRect">
            <a:avLst/>
          </a:prstGeom>
          <a:solidFill>
            <a:srgbClr val="FFFF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Hân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trở</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nên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mạnh</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dạn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tự</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tin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và</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tiến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bộ</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trong</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học</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tập</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vì</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a:t>
            </a:r>
          </a:p>
        </p:txBody>
      </p:sp>
      <p:pic>
        <p:nvPicPr>
          <p:cNvPr id="3" name="Picture 2" descr="Pin by Lara (Adriana) O&amp;amp;#39;Meany on Cute,Cute,Cute! | Funny emoticons, Love  stickers, Cute gif">
            <a:extLst>
              <a:ext uri="{FF2B5EF4-FFF2-40B4-BE49-F238E27FC236}">
                <a16:creationId xmlns:a16="http://schemas.microsoft.com/office/drawing/2014/main" id="{A0CF29E4-AFD1-EC6A-614D-3512EF45ECC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8190" y="24208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A963F81-8B14-B3C1-86E8-0582E511FEA9}"/>
              </a:ext>
            </a:extLst>
          </p:cNvPr>
          <p:cNvSpPr txBox="1"/>
          <p:nvPr/>
        </p:nvSpPr>
        <p:spPr>
          <a:xfrm>
            <a:off x="2318290" y="2420881"/>
            <a:ext cx="8873585" cy="1077218"/>
          </a:xfrm>
          <a:prstGeom prst="rect">
            <a:avLst/>
          </a:prstGeom>
          <a:noFill/>
        </p:spPr>
        <p:txBody>
          <a:bodyPr wrap="square">
            <a:spAutoFit/>
          </a:bodyPr>
          <a:lstStyle/>
          <a:p>
            <a:r>
              <a:rPr lang="pt-BR" sz="3200" b="1" dirty="0">
                <a:solidFill>
                  <a:srgbClr val="9A0780"/>
                </a:solidFill>
                <a:latin typeface="Cambria" panose="02040503050406030204" pitchFamily="18" charset="0"/>
                <a:ea typeface="Cambria" panose="02040503050406030204" pitchFamily="18" charset="0"/>
                <a:cs typeface="Calibri" panose="020F0502020204030204" pitchFamily="34" charset="0"/>
              </a:rPr>
              <a:t>Hân đã tích cực phát biểu ý kiến xây dựng bài và hoàn thành tốt các nhiệm vụ học tập</a:t>
            </a:r>
            <a:endParaRPr lang="en-US" sz="3200" b="1" dirty="0">
              <a:solidFill>
                <a:srgbClr val="9A0780"/>
              </a:solidFill>
              <a:latin typeface="Cambria" panose="02040503050406030204" pitchFamily="18" charset="0"/>
              <a:ea typeface="Cambria" panose="02040503050406030204" pitchFamily="18" charset="0"/>
              <a:cs typeface="Calibri" panose="020F0502020204030204" pitchFamily="34" charset="0"/>
            </a:endParaRPr>
          </a:p>
        </p:txBody>
      </p:sp>
      <p:pic>
        <p:nvPicPr>
          <p:cNvPr id="5" name="Picture 2" descr="Pin by Lara (Adriana) O&amp;amp;#39;Meany on Cute,Cute,Cute! | Funny emoticons, Love  stickers, Cute gif">
            <a:extLst>
              <a:ext uri="{FF2B5EF4-FFF2-40B4-BE49-F238E27FC236}">
                <a16:creationId xmlns:a16="http://schemas.microsoft.com/office/drawing/2014/main" id="{37E5ACE2-911A-D52E-7535-372F0CAD9CE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7240" y="373533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918F5D0-EF2C-94ED-22C2-7A90F4A14B58}"/>
              </a:ext>
            </a:extLst>
          </p:cNvPr>
          <p:cNvSpPr txBox="1"/>
          <p:nvPr/>
        </p:nvSpPr>
        <p:spPr>
          <a:xfrm>
            <a:off x="2337340" y="3735331"/>
            <a:ext cx="8873585" cy="584775"/>
          </a:xfrm>
          <a:prstGeom prst="rect">
            <a:avLst/>
          </a:prstGeom>
          <a:noFill/>
        </p:spPr>
        <p:txBody>
          <a:bodyPr wrap="square">
            <a:spAutoFit/>
          </a:bodyPr>
          <a:lstStyle/>
          <a:p>
            <a:r>
              <a:rPr lang="pt-BR" sz="3200" b="1" dirty="0">
                <a:solidFill>
                  <a:srgbClr val="9A0780"/>
                </a:solidFill>
                <a:latin typeface="Cambria" panose="02040503050406030204" pitchFamily="18" charset="0"/>
                <a:ea typeface="Cambria" panose="02040503050406030204" pitchFamily="18" charset="0"/>
                <a:cs typeface="Calibri" panose="020F0502020204030204" pitchFamily="34" charset="0"/>
              </a:rPr>
              <a:t>Xung phong tham gia nhiều hoạt động của lớp.</a:t>
            </a:r>
            <a:endParaRPr lang="en-US" sz="3200" b="1" dirty="0">
              <a:solidFill>
                <a:srgbClr val="9A078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347139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Trò-chơi-chíu.wav"/>
                                        </p:tgtEl>
                                      </p:cMediaNode>
                                    </p:audio>
                                  </p:sub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uỷn.wav"/>
                                        </p:tgtEl>
                                      </p:cMediaNode>
                                    </p:audio>
                                  </p:sub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subTnLst>
                                    <p:audio>
                                      <p:cMediaNode>
                                        <p:cTn display="0" masterRel="sameClick">
                                          <p:stCondLst>
                                            <p:cond evt="begin" delay="0">
                                              <p:tn val="23"/>
                                            </p:cond>
                                          </p:stCondLst>
                                          <p:endCondLst>
                                            <p:cond evt="onStopAudio" delay="0">
                                              <p:tgtEl>
                                                <p:sldTgt/>
                                              </p:tgtEl>
                                            </p:cond>
                                          </p:endCondLst>
                                        </p:cTn>
                                        <p:tgtEl>
                                          <p:sndTgt r:embed="rId3" name="uỷn.wav"/>
                                        </p:tgtEl>
                                      </p:cMediaNode>
                                    </p:audio>
                                  </p:sub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16" presetClass="entr" presetSubtype="21" fill="hold"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barn(inVertical)">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9169752-36F4-F0F8-79EC-64ECB8AFF5AA}"/>
              </a:ext>
            </a:extLst>
          </p:cNvPr>
          <p:cNvSpPr/>
          <p:nvPr/>
        </p:nvSpPr>
        <p:spPr>
          <a:xfrm>
            <a:off x="609601" y="800100"/>
            <a:ext cx="11049000" cy="733425"/>
          </a:xfrm>
          <a:prstGeom prst="roundRect">
            <a:avLst/>
          </a:prstGeom>
          <a:solidFill>
            <a:srgbClr val="FFFF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Tích</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cực</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hoàn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thành</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nhiệm</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vụ</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sẽ</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giúp</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em</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a:t>
            </a:r>
          </a:p>
        </p:txBody>
      </p:sp>
      <p:pic>
        <p:nvPicPr>
          <p:cNvPr id="3" name="Picture 2" descr="Pin by Lara (Adriana) O&amp;amp;#39;Meany on Cute,Cute,Cute! | Funny emoticons, Love  stickers, Cute gif">
            <a:extLst>
              <a:ext uri="{FF2B5EF4-FFF2-40B4-BE49-F238E27FC236}">
                <a16:creationId xmlns:a16="http://schemas.microsoft.com/office/drawing/2014/main" id="{D477B29E-CF13-89D5-E34A-872737524D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990" y="17731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080EE19-8447-C601-E50D-5755504AA6A8}"/>
              </a:ext>
            </a:extLst>
          </p:cNvPr>
          <p:cNvSpPr txBox="1"/>
          <p:nvPr/>
        </p:nvSpPr>
        <p:spPr>
          <a:xfrm>
            <a:off x="2242090" y="1773181"/>
            <a:ext cx="8873585" cy="584775"/>
          </a:xfrm>
          <a:prstGeom prst="rect">
            <a:avLst/>
          </a:prstGeom>
          <a:noFill/>
        </p:spPr>
        <p:txBody>
          <a:bodyPr wrap="square">
            <a:spAutoFit/>
          </a:bodyPr>
          <a:lstStyle/>
          <a:p>
            <a:pPr lvl="0" algn="just"/>
            <a:r>
              <a:rPr lang="pt-BR" sz="3200" b="1" dirty="0">
                <a:solidFill>
                  <a:srgbClr val="9A0780"/>
                </a:solidFill>
                <a:latin typeface="Cambria" panose="02040503050406030204" pitchFamily="18" charset="0"/>
                <a:ea typeface="Cambria" panose="02040503050406030204" pitchFamily="18" charset="0"/>
                <a:cs typeface="Calibri" panose="020F0502020204030204" pitchFamily="34" charset="0"/>
              </a:rPr>
              <a:t>Tiến bộ trong học tập, trong công việc</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2" descr="Pin by Lara (Adriana) O&amp;amp;#39;Meany on Cute,Cute,Cute! | Funny emoticons, Love  stickers, Cute gif">
            <a:extLst>
              <a:ext uri="{FF2B5EF4-FFF2-40B4-BE49-F238E27FC236}">
                <a16:creationId xmlns:a16="http://schemas.microsoft.com/office/drawing/2014/main" id="{F938685F-582C-E141-F310-6445DE015E1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990" y="27637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FDCE089-C274-304D-2B95-C6A21FF5FF75}"/>
              </a:ext>
            </a:extLst>
          </p:cNvPr>
          <p:cNvSpPr txBox="1"/>
          <p:nvPr/>
        </p:nvSpPr>
        <p:spPr>
          <a:xfrm>
            <a:off x="2242090" y="2763781"/>
            <a:ext cx="9645110" cy="584775"/>
          </a:xfrm>
          <a:prstGeom prst="rect">
            <a:avLst/>
          </a:prstGeom>
          <a:noFill/>
        </p:spPr>
        <p:txBody>
          <a:bodyPr wrap="square">
            <a:spAutoFit/>
          </a:bodyPr>
          <a:lstStyle/>
          <a:p>
            <a:pPr lvl="0" algn="just"/>
            <a:r>
              <a:rPr lang="pt-BR" sz="3200" b="1" dirty="0">
                <a:solidFill>
                  <a:srgbClr val="9A0780"/>
                </a:solidFill>
                <a:latin typeface="Cambria" panose="02040503050406030204" pitchFamily="18" charset="0"/>
                <a:ea typeface="Cambria" panose="02040503050406030204" pitchFamily="18" charset="0"/>
                <a:cs typeface="Calibri" panose="020F0502020204030204" pitchFamily="34" charset="0"/>
              </a:rPr>
              <a:t>Mạnh dạn và tự tin trong các hoạt động tập thể.</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7" name="Picture 2" descr="Pin by Lara (Adriana) O&amp;amp;#39;Meany on Cute,Cute,Cute! | Funny emoticons, Love  stickers, Cute gif">
            <a:extLst>
              <a:ext uri="{FF2B5EF4-FFF2-40B4-BE49-F238E27FC236}">
                <a16:creationId xmlns:a16="http://schemas.microsoft.com/office/drawing/2014/main" id="{8CB791A9-C1D8-8CD2-E6C1-A5DF620F37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1040" y="37543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611070A-04A2-B262-79B8-8BE4E34C989B}"/>
              </a:ext>
            </a:extLst>
          </p:cNvPr>
          <p:cNvSpPr txBox="1"/>
          <p:nvPr/>
        </p:nvSpPr>
        <p:spPr>
          <a:xfrm>
            <a:off x="2261140" y="3754381"/>
            <a:ext cx="8873585" cy="584775"/>
          </a:xfrm>
          <a:prstGeom prst="rect">
            <a:avLst/>
          </a:prstGeom>
          <a:noFill/>
        </p:spPr>
        <p:txBody>
          <a:bodyPr wrap="square">
            <a:spAutoFit/>
          </a:bodyPr>
          <a:lstStyle/>
          <a:p>
            <a:pPr lvl="0" algn="just"/>
            <a:r>
              <a:rPr lang="vi-VN" sz="3200" b="1" dirty="0">
                <a:solidFill>
                  <a:srgbClr val="9A0780"/>
                </a:solidFill>
                <a:latin typeface="Cambria" panose="02040503050406030204" pitchFamily="18" charset="0"/>
                <a:ea typeface="Cambria" panose="02040503050406030204" pitchFamily="18" charset="0"/>
                <a:cs typeface="Calibri" panose="020F0502020204030204" pitchFamily="34" charset="0"/>
              </a:rPr>
              <a:t>Được mọi người tin yêu, quý mến.</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9" name="Picture 2" descr="Pin by Lara (Adriana) O&amp;amp;#39;Meany on Cute,Cute,Cute! | Funny emoticons, Love  stickers, Cute gif">
            <a:extLst>
              <a:ext uri="{FF2B5EF4-FFF2-40B4-BE49-F238E27FC236}">
                <a16:creationId xmlns:a16="http://schemas.microsoft.com/office/drawing/2014/main" id="{C42C140C-B2E2-9CF7-135B-80F44933DC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0090" y="464973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A3926B6-5498-32DD-979E-C4DE94A86E28}"/>
              </a:ext>
            </a:extLst>
          </p:cNvPr>
          <p:cNvSpPr txBox="1"/>
          <p:nvPr/>
        </p:nvSpPr>
        <p:spPr>
          <a:xfrm>
            <a:off x="2280190" y="4649731"/>
            <a:ext cx="8873585" cy="1077218"/>
          </a:xfrm>
          <a:prstGeom prst="rect">
            <a:avLst/>
          </a:prstGeom>
          <a:noFill/>
        </p:spPr>
        <p:txBody>
          <a:bodyPr wrap="square">
            <a:spAutoFit/>
          </a:bodyPr>
          <a:lstStyle/>
          <a:p>
            <a:pPr lvl="0" algn="just"/>
            <a:r>
              <a:rPr lang="vi-VN" sz="3200" b="1" dirty="0">
                <a:solidFill>
                  <a:srgbClr val="9A0780"/>
                </a:solidFill>
                <a:latin typeface="Cambria" panose="02040503050406030204" pitchFamily="18" charset="0"/>
                <a:ea typeface="Cambria" panose="02040503050406030204" pitchFamily="18" charset="0"/>
                <a:cs typeface="Calibri" panose="020F0502020204030204" pitchFamily="34" charset="0"/>
              </a:rPr>
              <a:t>Nhận được sự tuyên dương, công nhận của thầy cô giáo và bạn bè xung quanh.</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695107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Trò-chơi-chíu.wav"/>
                                        </p:tgtEl>
                                      </p:cMediaNode>
                                    </p:audio>
                                  </p:sub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uỷn.wav"/>
                                        </p:tgtEl>
                                      </p:cMediaNode>
                                    </p:audio>
                                  </p:sub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subTnLst>
                                    <p:audio>
                                      <p:cMediaNode>
                                        <p:cTn display="0" masterRel="sameClick">
                                          <p:stCondLst>
                                            <p:cond evt="begin" delay="0">
                                              <p:tn val="23"/>
                                            </p:cond>
                                          </p:stCondLst>
                                          <p:endCondLst>
                                            <p:cond evt="onStopAudio" delay="0">
                                              <p:tgtEl>
                                                <p:sldTgt/>
                                              </p:tgtEl>
                                            </p:cond>
                                          </p:endCondLst>
                                        </p:cTn>
                                        <p:tgtEl>
                                          <p:sndTgt r:embed="rId3" name="uỷn.wav"/>
                                        </p:tgtEl>
                                      </p:cMediaNode>
                                    </p:audio>
                                  </p:sub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16" presetClass="entr" presetSubtype="21" fill="hold"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barn(inVertical)">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subTnLst>
                                    <p:audio>
                                      <p:cMediaNode>
                                        <p:cTn display="0" masterRel="sameClick">
                                          <p:stCondLst>
                                            <p:cond evt="begin" delay="0">
                                              <p:tn val="37"/>
                                            </p:cond>
                                          </p:stCondLst>
                                          <p:endCondLst>
                                            <p:cond evt="onStopAudio" delay="0">
                                              <p:tgtEl>
                                                <p:sldTgt/>
                                              </p:tgtEl>
                                            </p:cond>
                                          </p:endCondLst>
                                        </p:cTn>
                                        <p:tgtEl>
                                          <p:sndTgt r:embed="rId3" name="uỷn.wav"/>
                                        </p:tgtEl>
                                      </p:cMediaNode>
                                    </p:audio>
                                  </p:sub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16" presetClass="entr" presetSubtype="21" fill="hold"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barn(inVertical)">
                                      <p:cBhvr>
                                        <p:cTn id="48" dur="500"/>
                                        <p:tgtEl>
                                          <p:spTgt spid="8">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subTnLst>
                                    <p:audio>
                                      <p:cMediaNode>
                                        <p:cTn display="0" masterRel="sameClick">
                                          <p:stCondLst>
                                            <p:cond evt="begin" delay="0">
                                              <p:tn val="51"/>
                                            </p:cond>
                                          </p:stCondLst>
                                          <p:endCondLst>
                                            <p:cond evt="onStopAudio" delay="0">
                                              <p:tgtEl>
                                                <p:sldTgt/>
                                              </p:tgtEl>
                                            </p:cond>
                                          </p:endCondLst>
                                        </p:cTn>
                                        <p:tgtEl>
                                          <p:sndTgt r:embed="rId3" name="uỷn.wav"/>
                                        </p:tgtEl>
                                      </p:cMediaNode>
                                    </p:audio>
                                  </p:sub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par>
                                <p:cTn id="60" presetID="16" presetClass="entr" presetSubtype="21" fill="hold" nodeType="withEffect">
                                  <p:stCondLst>
                                    <p:cond delay="0"/>
                                  </p:stCondLst>
                                  <p:childTnLst>
                                    <p:set>
                                      <p:cBhvr>
                                        <p:cTn id="61" dur="1" fill="hold">
                                          <p:stCondLst>
                                            <p:cond delay="0"/>
                                          </p:stCondLst>
                                        </p:cTn>
                                        <p:tgtEl>
                                          <p:spTgt spid="10">
                                            <p:txEl>
                                              <p:pRg st="0" end="0"/>
                                            </p:txEl>
                                          </p:spTgt>
                                        </p:tgtEl>
                                        <p:attrNameLst>
                                          <p:attrName>style.visibility</p:attrName>
                                        </p:attrNameLst>
                                      </p:cBhvr>
                                      <p:to>
                                        <p:strVal val="visible"/>
                                      </p:to>
                                    </p:set>
                                    <p:animEffect transition="in" filter="barn(inVertical)">
                                      <p:cBhvr>
                                        <p:cTn id="6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FDC2FBC-D6C8-962E-DA1C-B74083FA3E5D}"/>
              </a:ext>
            </a:extLst>
          </p:cNvPr>
          <p:cNvSpPr/>
          <p:nvPr/>
        </p:nvSpPr>
        <p:spPr>
          <a:xfrm>
            <a:off x="609601" y="800100"/>
            <a:ext cx="11049000" cy="733425"/>
          </a:xfrm>
          <a:prstGeom prst="roundRect">
            <a:avLst/>
          </a:prstGeom>
          <a:solidFill>
            <a:srgbClr val="FFFF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Nếu không tích cực hoàn thành nhiệm vụ, em sẽ:</a:t>
            </a:r>
            <a:endParaRPr kumimoji="0" lang="en-US" sz="3200" b="1" i="0" u="none" strike="noStrike" kern="120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3" name="Picture 2" descr="Pin by Lara (Adriana) O&amp;amp;#39;Meany on Cute,Cute,Cute! | Funny emoticons, Love  stickers, Cute gif">
            <a:extLst>
              <a:ext uri="{FF2B5EF4-FFF2-40B4-BE49-F238E27FC236}">
                <a16:creationId xmlns:a16="http://schemas.microsoft.com/office/drawing/2014/main" id="{D488D71D-D112-71F7-B150-FFB1688BC57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990" y="17731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1013A81-4BD9-0D26-BA3A-36CD61990256}"/>
              </a:ext>
            </a:extLst>
          </p:cNvPr>
          <p:cNvSpPr txBox="1"/>
          <p:nvPr/>
        </p:nvSpPr>
        <p:spPr>
          <a:xfrm>
            <a:off x="2242090" y="1773181"/>
            <a:ext cx="8873585" cy="584775"/>
          </a:xfrm>
          <a:prstGeom prst="rect">
            <a:avLst/>
          </a:prstGeom>
          <a:noFill/>
        </p:spPr>
        <p:txBody>
          <a:bodyPr wrap="square">
            <a:spAutoFit/>
          </a:bodyPr>
          <a:lstStyle/>
          <a:p>
            <a:pPr lvl="0"/>
            <a:r>
              <a:rPr lang="pt-BR" sz="3200" b="1" dirty="0">
                <a:solidFill>
                  <a:srgbClr val="9A0780"/>
                </a:solidFill>
                <a:latin typeface="Cambria" panose="02040503050406030204" pitchFamily="18" charset="0"/>
                <a:ea typeface="Cambria" panose="02040503050406030204" pitchFamily="18" charset="0"/>
                <a:cs typeface="Calibri" panose="020F0502020204030204" pitchFamily="34" charset="0"/>
              </a:rPr>
              <a:t>Trở nên nhút nhát, rụt rè, không biết cầu tiến.</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2" descr="Pin by Lara (Adriana) O&amp;amp;#39;Meany on Cute,Cute,Cute! | Funny emoticons, Love  stickers, Cute gif">
            <a:extLst>
              <a:ext uri="{FF2B5EF4-FFF2-40B4-BE49-F238E27FC236}">
                <a16:creationId xmlns:a16="http://schemas.microsoft.com/office/drawing/2014/main" id="{FE9350F7-86C5-30D1-7C0C-95FB34DC1B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990" y="2763781"/>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FC98B4B-0253-9226-AB95-DC39A4042109}"/>
              </a:ext>
            </a:extLst>
          </p:cNvPr>
          <p:cNvSpPr txBox="1"/>
          <p:nvPr/>
        </p:nvSpPr>
        <p:spPr>
          <a:xfrm>
            <a:off x="2242090" y="2763781"/>
            <a:ext cx="8873585" cy="1077218"/>
          </a:xfrm>
          <a:prstGeom prst="rect">
            <a:avLst/>
          </a:prstGeom>
          <a:noFill/>
        </p:spPr>
        <p:txBody>
          <a:bodyPr wrap="square">
            <a:spAutoFit/>
          </a:bodyPr>
          <a:lstStyle/>
          <a:p>
            <a:pPr lvl="0" algn="just"/>
            <a:r>
              <a:rPr lang="vi-VN" sz="3200" b="1" dirty="0">
                <a:solidFill>
                  <a:srgbClr val="9A0780"/>
                </a:solidFill>
                <a:latin typeface="Cambria" panose="02040503050406030204" pitchFamily="18" charset="0"/>
                <a:ea typeface="Cambria" panose="02040503050406030204" pitchFamily="18" charset="0"/>
                <a:cs typeface="Calibri" panose="020F0502020204030204" pitchFamily="34" charset="0"/>
              </a:rPr>
              <a:t>Không nhận được sự đánh giá tích cực từ những người xung quanh.</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7" name="Picture 2" descr="Pin by Lara (Adriana) O&amp;amp;#39;Meany on Cute,Cute,Cute! | Funny emoticons, Love  stickers, Cute gif">
            <a:extLst>
              <a:ext uri="{FF2B5EF4-FFF2-40B4-BE49-F238E27FC236}">
                <a16:creationId xmlns:a16="http://schemas.microsoft.com/office/drawing/2014/main" id="{A252A900-4133-DE38-1777-716F10A167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3415" y="4125856"/>
            <a:ext cx="640080" cy="64008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E13CA73-5DED-D6C0-CB8D-B9B744C6558C}"/>
              </a:ext>
            </a:extLst>
          </p:cNvPr>
          <p:cNvSpPr txBox="1"/>
          <p:nvPr/>
        </p:nvSpPr>
        <p:spPr>
          <a:xfrm>
            <a:off x="2127790" y="4154431"/>
            <a:ext cx="10064210" cy="584775"/>
          </a:xfrm>
          <a:prstGeom prst="rect">
            <a:avLst/>
          </a:prstGeom>
          <a:noFill/>
        </p:spPr>
        <p:txBody>
          <a:bodyPr wrap="square">
            <a:spAutoFit/>
          </a:bodyPr>
          <a:lstStyle/>
          <a:p>
            <a:pPr lvl="0"/>
            <a:r>
              <a:rPr lang="vi-VN" sz="3200" b="1" dirty="0">
                <a:solidFill>
                  <a:srgbClr val="9A0780"/>
                </a:solidFill>
                <a:latin typeface="Cambria" panose="02040503050406030204" pitchFamily="18" charset="0"/>
                <a:ea typeface="Cambria" panose="02040503050406030204" pitchFamily="18" charset="0"/>
                <a:cs typeface="Calibri" panose="020F0502020204030204" pitchFamily="34" charset="0"/>
              </a:rPr>
              <a:t>Bỏ lỡ nhi</a:t>
            </a:r>
            <a:r>
              <a:rPr lang="en-US" sz="3200" b="1">
                <a:solidFill>
                  <a:srgbClr val="9A0780"/>
                </a:solidFill>
                <a:latin typeface="Cambria" panose="02040503050406030204" pitchFamily="18" charset="0"/>
                <a:ea typeface="Cambria" panose="02040503050406030204" pitchFamily="18" charset="0"/>
                <a:cs typeface="Calibri" panose="020F0502020204030204" pitchFamily="34" charset="0"/>
              </a:rPr>
              <a:t>ề</a:t>
            </a:r>
            <a:r>
              <a:rPr lang="vi-VN" sz="3200" b="1">
                <a:solidFill>
                  <a:srgbClr val="9A0780"/>
                </a:solidFill>
                <a:latin typeface="Cambria" panose="02040503050406030204" pitchFamily="18" charset="0"/>
                <a:ea typeface="Cambria" panose="02040503050406030204" pitchFamily="18" charset="0"/>
                <a:cs typeface="Calibri" panose="020F0502020204030204" pitchFamily="34" charset="0"/>
              </a:rPr>
              <a:t>u </a:t>
            </a:r>
            <a:r>
              <a:rPr lang="vi-VN" sz="3200" b="1" dirty="0">
                <a:solidFill>
                  <a:srgbClr val="9A0780"/>
                </a:solidFill>
                <a:latin typeface="Cambria" panose="02040503050406030204" pitchFamily="18" charset="0"/>
                <a:ea typeface="Cambria" panose="02040503050406030204" pitchFamily="18" charset="0"/>
                <a:cs typeface="Calibri" panose="020F0502020204030204" pitchFamily="34" charset="0"/>
              </a:rPr>
              <a:t>cơ hội để phát triển, rèn luyện bản thân.</a:t>
            </a:r>
            <a:endParaRPr kumimoji="0" lang="en-US" sz="3200" b="1" i="0" u="none" strike="noStrike" kern="1200" cap="none" spc="0" normalizeH="0" baseline="0" noProof="0" dirty="0">
              <a:ln>
                <a:noFill/>
              </a:ln>
              <a:solidFill>
                <a:srgbClr val="9A078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336984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Trò-chơi-chíu.wav"/>
                                        </p:tgtEl>
                                      </p:cMediaNode>
                                    </p:audio>
                                  </p:sub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uỷn.wav"/>
                                        </p:tgtEl>
                                      </p:cMediaNode>
                                    </p:audio>
                                  </p:sub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subTnLst>
                                    <p:audio>
                                      <p:cMediaNode>
                                        <p:cTn display="0" masterRel="sameClick">
                                          <p:stCondLst>
                                            <p:cond evt="begin" delay="0">
                                              <p:tn val="23"/>
                                            </p:cond>
                                          </p:stCondLst>
                                          <p:endCondLst>
                                            <p:cond evt="onStopAudio" delay="0">
                                              <p:tgtEl>
                                                <p:sldTgt/>
                                              </p:tgtEl>
                                            </p:cond>
                                          </p:endCondLst>
                                        </p:cTn>
                                        <p:tgtEl>
                                          <p:sndTgt r:embed="rId3" name="uỷn.wav"/>
                                        </p:tgtEl>
                                      </p:cMediaNode>
                                    </p:audio>
                                  </p:sub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16" presetClass="entr" presetSubtype="21" fill="hold"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barn(inVertical)">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subTnLst>
                                    <p:audio>
                                      <p:cMediaNode>
                                        <p:cTn display="0" masterRel="sameClick">
                                          <p:stCondLst>
                                            <p:cond evt="begin" delay="0">
                                              <p:tn val="37"/>
                                            </p:cond>
                                          </p:stCondLst>
                                          <p:endCondLst>
                                            <p:cond evt="onStopAudio" delay="0">
                                              <p:tgtEl>
                                                <p:sldTgt/>
                                              </p:tgtEl>
                                            </p:cond>
                                          </p:endCondLst>
                                        </p:cTn>
                                        <p:tgtEl>
                                          <p:sndTgt r:embed="rId3" name="uỷn.wav"/>
                                        </p:tgtEl>
                                      </p:cMediaNode>
                                    </p:audio>
                                  </p:sub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16" presetClass="entr" presetSubtype="21" fill="hold"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barn(inVertical)">
                                      <p:cBhvr>
                                        <p:cTn id="4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8DB0E00-B13D-0DD8-86E4-6D416B157C8D}"/>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70117" t="73491" r="-2725"/>
          <a:stretch/>
        </p:blipFill>
        <p:spPr>
          <a:xfrm>
            <a:off x="8870122" y="269651"/>
            <a:ext cx="2913733" cy="2247391"/>
          </a:xfrm>
          <a:prstGeom prst="rect">
            <a:avLst/>
          </a:prstGeom>
        </p:spPr>
      </p:pic>
      <p:pic>
        <p:nvPicPr>
          <p:cNvPr id="5" name="Picture 4" descr="A cartoon of a child holding a pencil and a notebook&#10;&#10;Description automatically generated">
            <a:extLst>
              <a:ext uri="{FF2B5EF4-FFF2-40B4-BE49-F238E27FC236}">
                <a16:creationId xmlns:a16="http://schemas.microsoft.com/office/drawing/2014/main" id="{68487913-C6F7-5C8C-7EFD-426094F99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923" y="3123380"/>
            <a:ext cx="2913734" cy="3501420"/>
          </a:xfrm>
          <a:prstGeom prst="rect">
            <a:avLst/>
          </a:prstGeom>
        </p:spPr>
      </p:pic>
      <p:pic>
        <p:nvPicPr>
          <p:cNvPr id="3" name="Picture 2" descr="A close up of a logo&#10;&#10;Description automatically generated">
            <a:extLst>
              <a:ext uri="{FF2B5EF4-FFF2-40B4-BE49-F238E27FC236}">
                <a16:creationId xmlns:a16="http://schemas.microsoft.com/office/drawing/2014/main" id="{49D819D1-EE25-6CD9-3B39-4AF1E118C3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0792" y="478465"/>
            <a:ext cx="4948484" cy="1426353"/>
          </a:xfrm>
          <a:prstGeom prst="rect">
            <a:avLst/>
          </a:prstGeom>
        </p:spPr>
      </p:pic>
      <p:sp>
        <p:nvSpPr>
          <p:cNvPr id="2" name="Rectangle: Rounded Corners 1">
            <a:extLst>
              <a:ext uri="{FF2B5EF4-FFF2-40B4-BE49-F238E27FC236}">
                <a16:creationId xmlns:a16="http://schemas.microsoft.com/office/drawing/2014/main" id="{BF201064-1DC5-0561-D110-4E61A15D6145}"/>
              </a:ext>
            </a:extLst>
          </p:cNvPr>
          <p:cNvSpPr/>
          <p:nvPr/>
        </p:nvSpPr>
        <p:spPr>
          <a:xfrm>
            <a:off x="865890" y="2454907"/>
            <a:ext cx="7715250" cy="3520591"/>
          </a:xfrm>
          <a:prstGeom prst="roundRect">
            <a:avLst/>
          </a:prstGeom>
          <a:solidFill>
            <a:srgbClr val="CCFFFF"/>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3600"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vi-VN" sz="3600" dirty="0">
                <a:solidFill>
                  <a:srgbClr val="002060"/>
                </a:solidFill>
                <a:latin typeface="Cambria" panose="02040503050406030204" pitchFamily="18" charset="0"/>
                <a:ea typeface="Cambria" panose="02040503050406030204" pitchFamily="18" charset="0"/>
                <a:cs typeface="Calibri" panose="020F0502020204030204" pitchFamily="34" charset="0"/>
              </a:rPr>
              <a:t>Tích cực hoàn thành nhiệm vu sẽ giúp em tiến bộ trong học tập, trong công việc; mạnh dạn, tự tin trong các hoạt động tập thể; được mọi người tin yêu, quý mến.</a:t>
            </a:r>
          </a:p>
        </p:txBody>
      </p:sp>
    </p:spTree>
    <p:extLst>
      <p:ext uri="{BB962C8B-B14F-4D97-AF65-F5344CB8AC3E}">
        <p14:creationId xmlns:p14="http://schemas.microsoft.com/office/powerpoint/2010/main" val="3998069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0" name="Google Shape;3210;p71"/>
          <p:cNvGrpSpPr/>
          <p:nvPr/>
        </p:nvGrpSpPr>
        <p:grpSpPr>
          <a:xfrm>
            <a:off x="260033" y="283210"/>
            <a:ext cx="11671935" cy="6291580"/>
            <a:chOff x="4065234" y="4204912"/>
            <a:chExt cx="971065" cy="616383"/>
          </a:xfrm>
        </p:grpSpPr>
        <p:sp>
          <p:nvSpPr>
            <p:cNvPr id="3211" name="Google Shape;3211;p71"/>
            <p:cNvSpPr/>
            <p:nvPr/>
          </p:nvSpPr>
          <p:spPr>
            <a:xfrm>
              <a:off x="4065234" y="4204912"/>
              <a:ext cx="971065" cy="616383"/>
            </a:xfrm>
            <a:custGeom>
              <a:avLst/>
              <a:gdLst/>
              <a:ahLst/>
              <a:cxnLst/>
              <a:rect l="l" t="t" r="r" b="b"/>
              <a:pathLst>
                <a:path w="52271" h="33179" extrusionOk="0">
                  <a:moveTo>
                    <a:pt x="1568" y="488"/>
                  </a:moveTo>
                  <a:cubicBezTo>
                    <a:pt x="5404" y="655"/>
                    <a:pt x="9257" y="689"/>
                    <a:pt x="13114" y="689"/>
                  </a:cubicBezTo>
                  <a:cubicBezTo>
                    <a:pt x="15685" y="689"/>
                    <a:pt x="18258" y="674"/>
                    <a:pt x="20829" y="674"/>
                  </a:cubicBezTo>
                  <a:cubicBezTo>
                    <a:pt x="22115" y="674"/>
                    <a:pt x="23400" y="677"/>
                    <a:pt x="24684" y="689"/>
                  </a:cubicBezTo>
                  <a:cubicBezTo>
                    <a:pt x="32357" y="755"/>
                    <a:pt x="40029" y="855"/>
                    <a:pt x="47701" y="955"/>
                  </a:cubicBezTo>
                  <a:cubicBezTo>
                    <a:pt x="47734" y="989"/>
                    <a:pt x="47768" y="1055"/>
                    <a:pt x="47868" y="1055"/>
                  </a:cubicBezTo>
                  <a:cubicBezTo>
                    <a:pt x="48218" y="1055"/>
                    <a:pt x="48585" y="1064"/>
                    <a:pt x="48956" y="1064"/>
                  </a:cubicBezTo>
                  <a:cubicBezTo>
                    <a:pt x="49327" y="1064"/>
                    <a:pt x="49702" y="1055"/>
                    <a:pt x="50069" y="1022"/>
                  </a:cubicBezTo>
                  <a:cubicBezTo>
                    <a:pt x="50094" y="1071"/>
                    <a:pt x="50154" y="1102"/>
                    <a:pt x="50224" y="1102"/>
                  </a:cubicBezTo>
                  <a:cubicBezTo>
                    <a:pt x="50249" y="1102"/>
                    <a:pt x="50276" y="1098"/>
                    <a:pt x="50303" y="1089"/>
                  </a:cubicBezTo>
                  <a:cubicBezTo>
                    <a:pt x="50331" y="1081"/>
                    <a:pt x="50358" y="1077"/>
                    <a:pt x="50384" y="1077"/>
                  </a:cubicBezTo>
                  <a:cubicBezTo>
                    <a:pt x="51227" y="1077"/>
                    <a:pt x="51070" y="5139"/>
                    <a:pt x="51070" y="5592"/>
                  </a:cubicBezTo>
                  <a:cubicBezTo>
                    <a:pt x="51103" y="6793"/>
                    <a:pt x="51103" y="7994"/>
                    <a:pt x="51137" y="9195"/>
                  </a:cubicBezTo>
                  <a:lnTo>
                    <a:pt x="51237" y="17200"/>
                  </a:lnTo>
                  <a:cubicBezTo>
                    <a:pt x="51303" y="19769"/>
                    <a:pt x="51337" y="22337"/>
                    <a:pt x="51370" y="24939"/>
                  </a:cubicBezTo>
                  <a:cubicBezTo>
                    <a:pt x="51403" y="26207"/>
                    <a:pt x="51403" y="27508"/>
                    <a:pt x="51437" y="28809"/>
                  </a:cubicBezTo>
                  <a:cubicBezTo>
                    <a:pt x="51470" y="29909"/>
                    <a:pt x="51737" y="31577"/>
                    <a:pt x="50903" y="32511"/>
                  </a:cubicBezTo>
                  <a:cubicBezTo>
                    <a:pt x="50870" y="32511"/>
                    <a:pt x="50836" y="32478"/>
                    <a:pt x="50770" y="32478"/>
                  </a:cubicBezTo>
                  <a:cubicBezTo>
                    <a:pt x="49142" y="32471"/>
                    <a:pt x="47514" y="32469"/>
                    <a:pt x="45886" y="32469"/>
                  </a:cubicBezTo>
                  <a:cubicBezTo>
                    <a:pt x="39375" y="32469"/>
                    <a:pt x="32864" y="32511"/>
                    <a:pt x="26352" y="32511"/>
                  </a:cubicBezTo>
                  <a:cubicBezTo>
                    <a:pt x="22349" y="32511"/>
                    <a:pt x="18380" y="32545"/>
                    <a:pt x="14410" y="32545"/>
                  </a:cubicBezTo>
                  <a:cubicBezTo>
                    <a:pt x="12309" y="32545"/>
                    <a:pt x="10241" y="32545"/>
                    <a:pt x="8173" y="32578"/>
                  </a:cubicBezTo>
                  <a:cubicBezTo>
                    <a:pt x="7787" y="32578"/>
                    <a:pt x="6151" y="32689"/>
                    <a:pt x="4612" y="32689"/>
                  </a:cubicBezTo>
                  <a:cubicBezTo>
                    <a:pt x="3352" y="32689"/>
                    <a:pt x="2158" y="32615"/>
                    <a:pt x="1768" y="32345"/>
                  </a:cubicBezTo>
                  <a:cubicBezTo>
                    <a:pt x="1768" y="32278"/>
                    <a:pt x="1768" y="32244"/>
                    <a:pt x="1768" y="32211"/>
                  </a:cubicBezTo>
                  <a:cubicBezTo>
                    <a:pt x="1301" y="30944"/>
                    <a:pt x="1501" y="29409"/>
                    <a:pt x="1468" y="28108"/>
                  </a:cubicBezTo>
                  <a:cubicBezTo>
                    <a:pt x="1468" y="26907"/>
                    <a:pt x="1434" y="25706"/>
                    <a:pt x="1434" y="24472"/>
                  </a:cubicBezTo>
                  <a:cubicBezTo>
                    <a:pt x="1401" y="21804"/>
                    <a:pt x="1368" y="19135"/>
                    <a:pt x="1334" y="16467"/>
                  </a:cubicBezTo>
                  <a:cubicBezTo>
                    <a:pt x="1301" y="13865"/>
                    <a:pt x="1268" y="11296"/>
                    <a:pt x="1234" y="8694"/>
                  </a:cubicBezTo>
                  <a:cubicBezTo>
                    <a:pt x="1201" y="7393"/>
                    <a:pt x="1201" y="6126"/>
                    <a:pt x="1168" y="4825"/>
                  </a:cubicBezTo>
                  <a:cubicBezTo>
                    <a:pt x="1168" y="4191"/>
                    <a:pt x="734" y="789"/>
                    <a:pt x="1468" y="555"/>
                  </a:cubicBezTo>
                  <a:cubicBezTo>
                    <a:pt x="1501" y="555"/>
                    <a:pt x="1535" y="522"/>
                    <a:pt x="1568" y="488"/>
                  </a:cubicBezTo>
                  <a:close/>
                  <a:moveTo>
                    <a:pt x="9378" y="0"/>
                  </a:moveTo>
                  <a:cubicBezTo>
                    <a:pt x="6704" y="0"/>
                    <a:pt x="4032" y="40"/>
                    <a:pt x="1368" y="155"/>
                  </a:cubicBezTo>
                  <a:cubicBezTo>
                    <a:pt x="1301" y="155"/>
                    <a:pt x="1268" y="188"/>
                    <a:pt x="1234" y="222"/>
                  </a:cubicBezTo>
                  <a:cubicBezTo>
                    <a:pt x="0" y="288"/>
                    <a:pt x="601" y="4425"/>
                    <a:pt x="601" y="5092"/>
                  </a:cubicBezTo>
                  <a:lnTo>
                    <a:pt x="734" y="14665"/>
                  </a:lnTo>
                  <a:lnTo>
                    <a:pt x="834" y="23972"/>
                  </a:lnTo>
                  <a:cubicBezTo>
                    <a:pt x="867" y="25606"/>
                    <a:pt x="901" y="27241"/>
                    <a:pt x="901" y="28875"/>
                  </a:cubicBezTo>
                  <a:cubicBezTo>
                    <a:pt x="934" y="30043"/>
                    <a:pt x="767" y="31244"/>
                    <a:pt x="1234" y="32345"/>
                  </a:cubicBezTo>
                  <a:cubicBezTo>
                    <a:pt x="1284" y="33064"/>
                    <a:pt x="2127" y="33156"/>
                    <a:pt x="2844" y="33156"/>
                  </a:cubicBezTo>
                  <a:cubicBezTo>
                    <a:pt x="3091" y="33156"/>
                    <a:pt x="3323" y="33145"/>
                    <a:pt x="3503" y="33145"/>
                  </a:cubicBezTo>
                  <a:cubicBezTo>
                    <a:pt x="5738" y="33178"/>
                    <a:pt x="7972" y="33178"/>
                    <a:pt x="10241" y="33178"/>
                  </a:cubicBezTo>
                  <a:cubicBezTo>
                    <a:pt x="14744" y="33145"/>
                    <a:pt x="19247" y="33145"/>
                    <a:pt x="23750" y="33145"/>
                  </a:cubicBezTo>
                  <a:cubicBezTo>
                    <a:pt x="32690" y="33112"/>
                    <a:pt x="41663" y="33145"/>
                    <a:pt x="50603" y="33078"/>
                  </a:cubicBezTo>
                  <a:cubicBezTo>
                    <a:pt x="50650" y="33102"/>
                    <a:pt x="50681" y="33126"/>
                    <a:pt x="50730" y="33126"/>
                  </a:cubicBezTo>
                  <a:cubicBezTo>
                    <a:pt x="50750" y="33126"/>
                    <a:pt x="50774" y="33122"/>
                    <a:pt x="50803" y="33112"/>
                  </a:cubicBezTo>
                  <a:cubicBezTo>
                    <a:pt x="51570" y="32812"/>
                    <a:pt x="51870" y="32211"/>
                    <a:pt x="52004" y="31411"/>
                  </a:cubicBezTo>
                  <a:cubicBezTo>
                    <a:pt x="52271" y="29909"/>
                    <a:pt x="52037" y="28242"/>
                    <a:pt x="52004" y="26741"/>
                  </a:cubicBezTo>
                  <a:cubicBezTo>
                    <a:pt x="51971" y="23205"/>
                    <a:pt x="51904" y="19669"/>
                    <a:pt x="51837" y="16166"/>
                  </a:cubicBezTo>
                  <a:cubicBezTo>
                    <a:pt x="51770" y="12630"/>
                    <a:pt x="51737" y="9128"/>
                    <a:pt x="51670" y="5592"/>
                  </a:cubicBezTo>
                  <a:cubicBezTo>
                    <a:pt x="51670" y="5023"/>
                    <a:pt x="52059" y="444"/>
                    <a:pt x="50683" y="444"/>
                  </a:cubicBezTo>
                  <a:cubicBezTo>
                    <a:pt x="50606" y="444"/>
                    <a:pt x="50524" y="458"/>
                    <a:pt x="50436" y="488"/>
                  </a:cubicBezTo>
                  <a:cubicBezTo>
                    <a:pt x="50248" y="463"/>
                    <a:pt x="50057" y="452"/>
                    <a:pt x="49866" y="452"/>
                  </a:cubicBezTo>
                  <a:cubicBezTo>
                    <a:pt x="49311" y="452"/>
                    <a:pt x="48747" y="539"/>
                    <a:pt x="48201" y="588"/>
                  </a:cubicBezTo>
                  <a:cubicBezTo>
                    <a:pt x="48168" y="522"/>
                    <a:pt x="48068" y="455"/>
                    <a:pt x="47968" y="455"/>
                  </a:cubicBezTo>
                  <a:cubicBezTo>
                    <a:pt x="40195" y="288"/>
                    <a:pt x="32423" y="222"/>
                    <a:pt x="24651" y="188"/>
                  </a:cubicBezTo>
                  <a:cubicBezTo>
                    <a:pt x="19576" y="144"/>
                    <a:pt x="14473" y="0"/>
                    <a:pt x="93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2" name="Google Shape;3212;p71"/>
            <p:cNvSpPr/>
            <p:nvPr/>
          </p:nvSpPr>
          <p:spPr>
            <a:xfrm>
              <a:off x="4078852" y="4213977"/>
              <a:ext cx="947545" cy="598233"/>
            </a:xfrm>
            <a:custGeom>
              <a:avLst/>
              <a:gdLst/>
              <a:ahLst/>
              <a:cxnLst/>
              <a:rect l="l" t="t" r="r" b="b"/>
              <a:pathLst>
                <a:path w="51005" h="32202" extrusionOk="0">
                  <a:moveTo>
                    <a:pt x="13177" y="567"/>
                  </a:moveTo>
                  <a:cubicBezTo>
                    <a:pt x="13277" y="567"/>
                    <a:pt x="13277" y="734"/>
                    <a:pt x="13177" y="734"/>
                  </a:cubicBezTo>
                  <a:cubicBezTo>
                    <a:pt x="12843" y="768"/>
                    <a:pt x="12543" y="768"/>
                    <a:pt x="12210" y="768"/>
                  </a:cubicBezTo>
                  <a:cubicBezTo>
                    <a:pt x="12110" y="734"/>
                    <a:pt x="12110" y="567"/>
                    <a:pt x="12210" y="567"/>
                  </a:cubicBezTo>
                  <a:close/>
                  <a:moveTo>
                    <a:pt x="17980" y="467"/>
                  </a:moveTo>
                  <a:cubicBezTo>
                    <a:pt x="18548" y="467"/>
                    <a:pt x="19148" y="501"/>
                    <a:pt x="19715" y="567"/>
                  </a:cubicBezTo>
                  <a:cubicBezTo>
                    <a:pt x="19807" y="598"/>
                    <a:pt x="19843" y="771"/>
                    <a:pt x="19743" y="771"/>
                  </a:cubicBezTo>
                  <a:cubicBezTo>
                    <a:pt x="19734" y="771"/>
                    <a:pt x="19725" y="770"/>
                    <a:pt x="19715" y="768"/>
                  </a:cubicBezTo>
                  <a:cubicBezTo>
                    <a:pt x="19115" y="768"/>
                    <a:pt x="18548" y="701"/>
                    <a:pt x="17980" y="668"/>
                  </a:cubicBezTo>
                  <a:cubicBezTo>
                    <a:pt x="17880" y="634"/>
                    <a:pt x="17847" y="467"/>
                    <a:pt x="17980" y="467"/>
                  </a:cubicBezTo>
                  <a:close/>
                  <a:moveTo>
                    <a:pt x="7335" y="676"/>
                  </a:moveTo>
                  <a:cubicBezTo>
                    <a:pt x="7531" y="676"/>
                    <a:pt x="7723" y="684"/>
                    <a:pt x="7907" y="701"/>
                  </a:cubicBezTo>
                  <a:cubicBezTo>
                    <a:pt x="8007" y="701"/>
                    <a:pt x="8007" y="834"/>
                    <a:pt x="7907" y="834"/>
                  </a:cubicBezTo>
                  <a:cubicBezTo>
                    <a:pt x="7723" y="851"/>
                    <a:pt x="7531" y="859"/>
                    <a:pt x="7335" y="859"/>
                  </a:cubicBezTo>
                  <a:cubicBezTo>
                    <a:pt x="7139" y="859"/>
                    <a:pt x="6939" y="851"/>
                    <a:pt x="6739" y="834"/>
                  </a:cubicBezTo>
                  <a:cubicBezTo>
                    <a:pt x="6639" y="834"/>
                    <a:pt x="6639" y="701"/>
                    <a:pt x="6739" y="701"/>
                  </a:cubicBezTo>
                  <a:cubicBezTo>
                    <a:pt x="6939" y="684"/>
                    <a:pt x="7139" y="676"/>
                    <a:pt x="7335" y="676"/>
                  </a:cubicBezTo>
                  <a:close/>
                  <a:moveTo>
                    <a:pt x="10012" y="676"/>
                  </a:moveTo>
                  <a:cubicBezTo>
                    <a:pt x="10175" y="676"/>
                    <a:pt x="10342" y="684"/>
                    <a:pt x="10508" y="701"/>
                  </a:cubicBezTo>
                  <a:cubicBezTo>
                    <a:pt x="10575" y="701"/>
                    <a:pt x="10575" y="834"/>
                    <a:pt x="10508" y="834"/>
                  </a:cubicBezTo>
                  <a:cubicBezTo>
                    <a:pt x="10342" y="851"/>
                    <a:pt x="10175" y="859"/>
                    <a:pt x="10012" y="859"/>
                  </a:cubicBezTo>
                  <a:cubicBezTo>
                    <a:pt x="9850" y="859"/>
                    <a:pt x="9691" y="851"/>
                    <a:pt x="9541" y="834"/>
                  </a:cubicBezTo>
                  <a:cubicBezTo>
                    <a:pt x="9441" y="834"/>
                    <a:pt x="9441" y="701"/>
                    <a:pt x="9541" y="701"/>
                  </a:cubicBezTo>
                  <a:cubicBezTo>
                    <a:pt x="9691" y="684"/>
                    <a:pt x="9850" y="676"/>
                    <a:pt x="10012" y="676"/>
                  </a:cubicBezTo>
                  <a:close/>
                  <a:moveTo>
                    <a:pt x="28311" y="654"/>
                  </a:moveTo>
                  <a:cubicBezTo>
                    <a:pt x="28448" y="654"/>
                    <a:pt x="28585" y="658"/>
                    <a:pt x="28721" y="668"/>
                  </a:cubicBezTo>
                  <a:cubicBezTo>
                    <a:pt x="28855" y="668"/>
                    <a:pt x="28855" y="868"/>
                    <a:pt x="28721" y="868"/>
                  </a:cubicBezTo>
                  <a:cubicBezTo>
                    <a:pt x="28585" y="877"/>
                    <a:pt x="28448" y="882"/>
                    <a:pt x="28311" y="882"/>
                  </a:cubicBezTo>
                  <a:cubicBezTo>
                    <a:pt x="27981" y="882"/>
                    <a:pt x="27651" y="858"/>
                    <a:pt x="27320" y="834"/>
                  </a:cubicBezTo>
                  <a:cubicBezTo>
                    <a:pt x="27220" y="834"/>
                    <a:pt x="27220" y="701"/>
                    <a:pt x="27320" y="701"/>
                  </a:cubicBezTo>
                  <a:cubicBezTo>
                    <a:pt x="27651" y="677"/>
                    <a:pt x="27981" y="654"/>
                    <a:pt x="28311" y="654"/>
                  </a:cubicBezTo>
                  <a:close/>
                  <a:moveTo>
                    <a:pt x="22817" y="563"/>
                  </a:moveTo>
                  <a:cubicBezTo>
                    <a:pt x="22922" y="563"/>
                    <a:pt x="22939" y="704"/>
                    <a:pt x="22817" y="734"/>
                  </a:cubicBezTo>
                  <a:cubicBezTo>
                    <a:pt x="22450" y="868"/>
                    <a:pt x="22050" y="901"/>
                    <a:pt x="21616" y="901"/>
                  </a:cubicBezTo>
                  <a:cubicBezTo>
                    <a:pt x="21492" y="870"/>
                    <a:pt x="21484" y="664"/>
                    <a:pt x="21592" y="664"/>
                  </a:cubicBezTo>
                  <a:cubicBezTo>
                    <a:pt x="21599" y="664"/>
                    <a:pt x="21608" y="665"/>
                    <a:pt x="21616" y="668"/>
                  </a:cubicBezTo>
                  <a:cubicBezTo>
                    <a:pt x="22017" y="668"/>
                    <a:pt x="22417" y="601"/>
                    <a:pt x="22784" y="567"/>
                  </a:cubicBezTo>
                  <a:cubicBezTo>
                    <a:pt x="22796" y="564"/>
                    <a:pt x="22807" y="563"/>
                    <a:pt x="22817" y="563"/>
                  </a:cubicBezTo>
                  <a:close/>
                  <a:moveTo>
                    <a:pt x="2068" y="608"/>
                  </a:moveTo>
                  <a:cubicBezTo>
                    <a:pt x="2170" y="608"/>
                    <a:pt x="2271" y="616"/>
                    <a:pt x="2369" y="634"/>
                  </a:cubicBezTo>
                  <a:cubicBezTo>
                    <a:pt x="2536" y="668"/>
                    <a:pt x="2469" y="901"/>
                    <a:pt x="2336" y="901"/>
                  </a:cubicBezTo>
                  <a:cubicBezTo>
                    <a:pt x="2214" y="889"/>
                    <a:pt x="2092" y="881"/>
                    <a:pt x="1968" y="881"/>
                  </a:cubicBezTo>
                  <a:cubicBezTo>
                    <a:pt x="1754" y="881"/>
                    <a:pt x="1535" y="904"/>
                    <a:pt x="1302" y="968"/>
                  </a:cubicBezTo>
                  <a:cubicBezTo>
                    <a:pt x="1292" y="970"/>
                    <a:pt x="1282" y="972"/>
                    <a:pt x="1273" y="972"/>
                  </a:cubicBezTo>
                  <a:cubicBezTo>
                    <a:pt x="1164" y="972"/>
                    <a:pt x="1143" y="798"/>
                    <a:pt x="1235" y="768"/>
                  </a:cubicBezTo>
                  <a:cubicBezTo>
                    <a:pt x="1504" y="670"/>
                    <a:pt x="1790" y="608"/>
                    <a:pt x="2068" y="608"/>
                  </a:cubicBezTo>
                  <a:close/>
                  <a:moveTo>
                    <a:pt x="24809" y="626"/>
                  </a:moveTo>
                  <a:cubicBezTo>
                    <a:pt x="25091" y="626"/>
                    <a:pt x="25374" y="665"/>
                    <a:pt x="25619" y="768"/>
                  </a:cubicBezTo>
                  <a:cubicBezTo>
                    <a:pt x="25742" y="798"/>
                    <a:pt x="25695" y="972"/>
                    <a:pt x="25582" y="972"/>
                  </a:cubicBezTo>
                  <a:cubicBezTo>
                    <a:pt x="25573" y="972"/>
                    <a:pt x="25563" y="970"/>
                    <a:pt x="25553" y="968"/>
                  </a:cubicBezTo>
                  <a:cubicBezTo>
                    <a:pt x="25152" y="901"/>
                    <a:pt x="24752" y="868"/>
                    <a:pt x="24318" y="868"/>
                  </a:cubicBezTo>
                  <a:cubicBezTo>
                    <a:pt x="24185" y="868"/>
                    <a:pt x="24185" y="701"/>
                    <a:pt x="24285" y="668"/>
                  </a:cubicBezTo>
                  <a:cubicBezTo>
                    <a:pt x="24453" y="642"/>
                    <a:pt x="24631" y="626"/>
                    <a:pt x="24809" y="626"/>
                  </a:cubicBezTo>
                  <a:close/>
                  <a:moveTo>
                    <a:pt x="5038" y="768"/>
                  </a:moveTo>
                  <a:cubicBezTo>
                    <a:pt x="5138" y="768"/>
                    <a:pt x="5138" y="968"/>
                    <a:pt x="5038" y="968"/>
                  </a:cubicBezTo>
                  <a:cubicBezTo>
                    <a:pt x="4930" y="978"/>
                    <a:pt x="4823" y="982"/>
                    <a:pt x="4716" y="982"/>
                  </a:cubicBezTo>
                  <a:cubicBezTo>
                    <a:pt x="4459" y="982"/>
                    <a:pt x="4206" y="958"/>
                    <a:pt x="3970" y="934"/>
                  </a:cubicBezTo>
                  <a:cubicBezTo>
                    <a:pt x="3870" y="934"/>
                    <a:pt x="3870" y="801"/>
                    <a:pt x="3970" y="801"/>
                  </a:cubicBezTo>
                  <a:cubicBezTo>
                    <a:pt x="4304" y="801"/>
                    <a:pt x="4671" y="768"/>
                    <a:pt x="5038" y="768"/>
                  </a:cubicBezTo>
                  <a:close/>
                  <a:moveTo>
                    <a:pt x="37661" y="738"/>
                  </a:moveTo>
                  <a:cubicBezTo>
                    <a:pt x="37850" y="738"/>
                    <a:pt x="38039" y="745"/>
                    <a:pt x="38228" y="768"/>
                  </a:cubicBezTo>
                  <a:cubicBezTo>
                    <a:pt x="38362" y="768"/>
                    <a:pt x="38362" y="968"/>
                    <a:pt x="38228" y="968"/>
                  </a:cubicBezTo>
                  <a:cubicBezTo>
                    <a:pt x="37989" y="996"/>
                    <a:pt x="37749" y="1006"/>
                    <a:pt x="37509" y="1006"/>
                  </a:cubicBezTo>
                  <a:cubicBezTo>
                    <a:pt x="37182" y="1006"/>
                    <a:pt x="36854" y="987"/>
                    <a:pt x="36527" y="968"/>
                  </a:cubicBezTo>
                  <a:cubicBezTo>
                    <a:pt x="36394" y="968"/>
                    <a:pt x="36394" y="768"/>
                    <a:pt x="36527" y="768"/>
                  </a:cubicBezTo>
                  <a:cubicBezTo>
                    <a:pt x="36905" y="768"/>
                    <a:pt x="37283" y="738"/>
                    <a:pt x="37661" y="738"/>
                  </a:cubicBezTo>
                  <a:close/>
                  <a:moveTo>
                    <a:pt x="16279" y="868"/>
                  </a:moveTo>
                  <a:cubicBezTo>
                    <a:pt x="16413" y="901"/>
                    <a:pt x="16413" y="1068"/>
                    <a:pt x="16279" y="1101"/>
                  </a:cubicBezTo>
                  <a:lnTo>
                    <a:pt x="15112" y="1101"/>
                  </a:lnTo>
                  <a:cubicBezTo>
                    <a:pt x="14978" y="1101"/>
                    <a:pt x="14978" y="868"/>
                    <a:pt x="15112" y="868"/>
                  </a:cubicBezTo>
                  <a:close/>
                  <a:moveTo>
                    <a:pt x="31281" y="853"/>
                  </a:moveTo>
                  <a:cubicBezTo>
                    <a:pt x="31464" y="853"/>
                    <a:pt x="31646" y="857"/>
                    <a:pt x="31824" y="868"/>
                  </a:cubicBezTo>
                  <a:cubicBezTo>
                    <a:pt x="31957" y="901"/>
                    <a:pt x="31957" y="1068"/>
                    <a:pt x="31824" y="1101"/>
                  </a:cubicBezTo>
                  <a:cubicBezTo>
                    <a:pt x="31646" y="1112"/>
                    <a:pt x="31464" y="1116"/>
                    <a:pt x="31281" y="1116"/>
                  </a:cubicBezTo>
                  <a:cubicBezTo>
                    <a:pt x="30916" y="1116"/>
                    <a:pt x="30545" y="1101"/>
                    <a:pt x="30189" y="1101"/>
                  </a:cubicBezTo>
                  <a:cubicBezTo>
                    <a:pt x="30089" y="1068"/>
                    <a:pt x="30089" y="901"/>
                    <a:pt x="30189" y="868"/>
                  </a:cubicBezTo>
                  <a:cubicBezTo>
                    <a:pt x="30545" y="868"/>
                    <a:pt x="30916" y="853"/>
                    <a:pt x="31281" y="853"/>
                  </a:cubicBezTo>
                  <a:close/>
                  <a:moveTo>
                    <a:pt x="35155" y="897"/>
                  </a:moveTo>
                  <a:cubicBezTo>
                    <a:pt x="35268" y="897"/>
                    <a:pt x="35313" y="1070"/>
                    <a:pt x="35159" y="1101"/>
                  </a:cubicBezTo>
                  <a:cubicBezTo>
                    <a:pt x="34781" y="1190"/>
                    <a:pt x="34403" y="1235"/>
                    <a:pt x="34015" y="1235"/>
                  </a:cubicBezTo>
                  <a:cubicBezTo>
                    <a:pt x="33821" y="1235"/>
                    <a:pt x="33625" y="1224"/>
                    <a:pt x="33425" y="1201"/>
                  </a:cubicBezTo>
                  <a:cubicBezTo>
                    <a:pt x="33258" y="1201"/>
                    <a:pt x="33258" y="968"/>
                    <a:pt x="33425" y="968"/>
                  </a:cubicBezTo>
                  <a:cubicBezTo>
                    <a:pt x="33577" y="977"/>
                    <a:pt x="33729" y="981"/>
                    <a:pt x="33881" y="981"/>
                  </a:cubicBezTo>
                  <a:cubicBezTo>
                    <a:pt x="34296" y="981"/>
                    <a:pt x="34711" y="950"/>
                    <a:pt x="35126" y="901"/>
                  </a:cubicBezTo>
                  <a:cubicBezTo>
                    <a:pt x="35136" y="899"/>
                    <a:pt x="35146" y="897"/>
                    <a:pt x="35155" y="897"/>
                  </a:cubicBezTo>
                  <a:close/>
                  <a:moveTo>
                    <a:pt x="47635" y="953"/>
                  </a:moveTo>
                  <a:cubicBezTo>
                    <a:pt x="47791" y="953"/>
                    <a:pt x="47946" y="957"/>
                    <a:pt x="48102" y="968"/>
                  </a:cubicBezTo>
                  <a:cubicBezTo>
                    <a:pt x="48235" y="968"/>
                    <a:pt x="48235" y="1201"/>
                    <a:pt x="48102" y="1201"/>
                  </a:cubicBezTo>
                  <a:cubicBezTo>
                    <a:pt x="47905" y="1229"/>
                    <a:pt x="47707" y="1240"/>
                    <a:pt x="47510" y="1240"/>
                  </a:cubicBezTo>
                  <a:cubicBezTo>
                    <a:pt x="47240" y="1240"/>
                    <a:pt x="46971" y="1221"/>
                    <a:pt x="46701" y="1201"/>
                  </a:cubicBezTo>
                  <a:cubicBezTo>
                    <a:pt x="46534" y="1201"/>
                    <a:pt x="46534" y="968"/>
                    <a:pt x="46701" y="968"/>
                  </a:cubicBezTo>
                  <a:cubicBezTo>
                    <a:pt x="47012" y="968"/>
                    <a:pt x="47324" y="953"/>
                    <a:pt x="47635" y="953"/>
                  </a:cubicBezTo>
                  <a:close/>
                  <a:moveTo>
                    <a:pt x="43632" y="901"/>
                  </a:moveTo>
                  <a:cubicBezTo>
                    <a:pt x="44132" y="968"/>
                    <a:pt x="44599" y="934"/>
                    <a:pt x="45100" y="968"/>
                  </a:cubicBezTo>
                  <a:cubicBezTo>
                    <a:pt x="45200" y="968"/>
                    <a:pt x="45233" y="1135"/>
                    <a:pt x="45133" y="1168"/>
                  </a:cubicBezTo>
                  <a:cubicBezTo>
                    <a:pt x="44933" y="1221"/>
                    <a:pt x="44717" y="1243"/>
                    <a:pt x="44500" y="1243"/>
                  </a:cubicBezTo>
                  <a:cubicBezTo>
                    <a:pt x="44174" y="1243"/>
                    <a:pt x="43846" y="1195"/>
                    <a:pt x="43565" y="1135"/>
                  </a:cubicBezTo>
                  <a:cubicBezTo>
                    <a:pt x="43399" y="1101"/>
                    <a:pt x="43465" y="901"/>
                    <a:pt x="43632" y="901"/>
                  </a:cubicBezTo>
                  <a:close/>
                  <a:moveTo>
                    <a:pt x="39840" y="1131"/>
                  </a:moveTo>
                  <a:cubicBezTo>
                    <a:pt x="39848" y="1131"/>
                    <a:pt x="39855" y="1132"/>
                    <a:pt x="39863" y="1135"/>
                  </a:cubicBezTo>
                  <a:cubicBezTo>
                    <a:pt x="40430" y="1201"/>
                    <a:pt x="40997" y="1168"/>
                    <a:pt x="41564" y="1201"/>
                  </a:cubicBezTo>
                  <a:cubicBezTo>
                    <a:pt x="41664" y="1201"/>
                    <a:pt x="41697" y="1368"/>
                    <a:pt x="41597" y="1401"/>
                  </a:cubicBezTo>
                  <a:cubicBezTo>
                    <a:pt x="41388" y="1436"/>
                    <a:pt x="41179" y="1451"/>
                    <a:pt x="40971" y="1451"/>
                  </a:cubicBezTo>
                  <a:cubicBezTo>
                    <a:pt x="40582" y="1451"/>
                    <a:pt x="40199" y="1400"/>
                    <a:pt x="39829" y="1335"/>
                  </a:cubicBezTo>
                  <a:cubicBezTo>
                    <a:pt x="39706" y="1304"/>
                    <a:pt x="39754" y="1131"/>
                    <a:pt x="39840" y="1131"/>
                  </a:cubicBezTo>
                  <a:close/>
                  <a:moveTo>
                    <a:pt x="49043" y="1306"/>
                  </a:moveTo>
                  <a:cubicBezTo>
                    <a:pt x="49079" y="1306"/>
                    <a:pt x="49115" y="1325"/>
                    <a:pt x="49136" y="1368"/>
                  </a:cubicBezTo>
                  <a:cubicBezTo>
                    <a:pt x="49370" y="1735"/>
                    <a:pt x="49603" y="2135"/>
                    <a:pt x="49770" y="2536"/>
                  </a:cubicBezTo>
                  <a:cubicBezTo>
                    <a:pt x="49812" y="2641"/>
                    <a:pt x="49721" y="2707"/>
                    <a:pt x="49631" y="2707"/>
                  </a:cubicBezTo>
                  <a:cubicBezTo>
                    <a:pt x="49579" y="2707"/>
                    <a:pt x="49527" y="2685"/>
                    <a:pt x="49503" y="2636"/>
                  </a:cubicBezTo>
                  <a:cubicBezTo>
                    <a:pt x="49269" y="2269"/>
                    <a:pt x="49103" y="1868"/>
                    <a:pt x="48936" y="1501"/>
                  </a:cubicBezTo>
                  <a:cubicBezTo>
                    <a:pt x="48891" y="1389"/>
                    <a:pt x="48968" y="1306"/>
                    <a:pt x="49043" y="1306"/>
                  </a:cubicBezTo>
                  <a:close/>
                  <a:moveTo>
                    <a:pt x="1064" y="2144"/>
                  </a:moveTo>
                  <a:cubicBezTo>
                    <a:pt x="1118" y="2144"/>
                    <a:pt x="1168" y="2185"/>
                    <a:pt x="1168" y="2269"/>
                  </a:cubicBezTo>
                  <a:cubicBezTo>
                    <a:pt x="1235" y="2702"/>
                    <a:pt x="1168" y="3136"/>
                    <a:pt x="1135" y="3570"/>
                  </a:cubicBezTo>
                  <a:cubicBezTo>
                    <a:pt x="1135" y="3620"/>
                    <a:pt x="1102" y="3645"/>
                    <a:pt x="1064" y="3645"/>
                  </a:cubicBezTo>
                  <a:cubicBezTo>
                    <a:pt x="1027" y="3645"/>
                    <a:pt x="985" y="3620"/>
                    <a:pt x="968" y="3570"/>
                  </a:cubicBezTo>
                  <a:cubicBezTo>
                    <a:pt x="935" y="3136"/>
                    <a:pt x="902" y="2702"/>
                    <a:pt x="935" y="2269"/>
                  </a:cubicBezTo>
                  <a:cubicBezTo>
                    <a:pt x="952" y="2185"/>
                    <a:pt x="1010" y="2144"/>
                    <a:pt x="1064" y="2144"/>
                  </a:cubicBezTo>
                  <a:close/>
                  <a:moveTo>
                    <a:pt x="49501" y="4188"/>
                  </a:moveTo>
                  <a:cubicBezTo>
                    <a:pt x="49546" y="4188"/>
                    <a:pt x="49589" y="4214"/>
                    <a:pt x="49603" y="4270"/>
                  </a:cubicBezTo>
                  <a:cubicBezTo>
                    <a:pt x="49736" y="4704"/>
                    <a:pt x="49770" y="5171"/>
                    <a:pt x="49703" y="5604"/>
                  </a:cubicBezTo>
                  <a:cubicBezTo>
                    <a:pt x="49689" y="5663"/>
                    <a:pt x="49642" y="5689"/>
                    <a:pt x="49597" y="5689"/>
                  </a:cubicBezTo>
                  <a:cubicBezTo>
                    <a:pt x="49539" y="5689"/>
                    <a:pt x="49484" y="5646"/>
                    <a:pt x="49503" y="5571"/>
                  </a:cubicBezTo>
                  <a:cubicBezTo>
                    <a:pt x="49503" y="5171"/>
                    <a:pt x="49436" y="4737"/>
                    <a:pt x="49370" y="4337"/>
                  </a:cubicBezTo>
                  <a:cubicBezTo>
                    <a:pt x="49370" y="4240"/>
                    <a:pt x="49437" y="4188"/>
                    <a:pt x="49501" y="4188"/>
                  </a:cubicBezTo>
                  <a:close/>
                  <a:moveTo>
                    <a:pt x="1305" y="4819"/>
                  </a:moveTo>
                  <a:cubicBezTo>
                    <a:pt x="1372" y="4819"/>
                    <a:pt x="1435" y="4862"/>
                    <a:pt x="1435" y="4937"/>
                  </a:cubicBezTo>
                  <a:cubicBezTo>
                    <a:pt x="1369" y="5504"/>
                    <a:pt x="1335" y="6005"/>
                    <a:pt x="1502" y="6538"/>
                  </a:cubicBezTo>
                  <a:cubicBezTo>
                    <a:pt x="1522" y="6619"/>
                    <a:pt x="1481" y="6663"/>
                    <a:pt x="1438" y="6663"/>
                  </a:cubicBezTo>
                  <a:cubicBezTo>
                    <a:pt x="1411" y="6663"/>
                    <a:pt x="1382" y="6645"/>
                    <a:pt x="1369" y="6605"/>
                  </a:cubicBezTo>
                  <a:cubicBezTo>
                    <a:pt x="1135" y="6071"/>
                    <a:pt x="1002" y="5471"/>
                    <a:pt x="1168" y="4904"/>
                  </a:cubicBezTo>
                  <a:cubicBezTo>
                    <a:pt x="1198" y="4845"/>
                    <a:pt x="1253" y="4819"/>
                    <a:pt x="1305" y="4819"/>
                  </a:cubicBezTo>
                  <a:close/>
                  <a:moveTo>
                    <a:pt x="49586" y="7739"/>
                  </a:moveTo>
                  <a:cubicBezTo>
                    <a:pt x="49628" y="7739"/>
                    <a:pt x="49670" y="7773"/>
                    <a:pt x="49670" y="7839"/>
                  </a:cubicBezTo>
                  <a:cubicBezTo>
                    <a:pt x="49736" y="8306"/>
                    <a:pt x="49703" y="8773"/>
                    <a:pt x="49703" y="9240"/>
                  </a:cubicBezTo>
                  <a:cubicBezTo>
                    <a:pt x="49703" y="9307"/>
                    <a:pt x="49653" y="9340"/>
                    <a:pt x="49599" y="9340"/>
                  </a:cubicBezTo>
                  <a:cubicBezTo>
                    <a:pt x="49545" y="9340"/>
                    <a:pt x="49486" y="9307"/>
                    <a:pt x="49470" y="9240"/>
                  </a:cubicBezTo>
                  <a:cubicBezTo>
                    <a:pt x="49470" y="8773"/>
                    <a:pt x="49470" y="8306"/>
                    <a:pt x="49503" y="7839"/>
                  </a:cubicBezTo>
                  <a:cubicBezTo>
                    <a:pt x="49503" y="7773"/>
                    <a:pt x="49545" y="7739"/>
                    <a:pt x="49586" y="7739"/>
                  </a:cubicBezTo>
                  <a:close/>
                  <a:moveTo>
                    <a:pt x="1278" y="8355"/>
                  </a:moveTo>
                  <a:cubicBezTo>
                    <a:pt x="1339" y="8355"/>
                    <a:pt x="1402" y="8398"/>
                    <a:pt x="1402" y="8473"/>
                  </a:cubicBezTo>
                  <a:cubicBezTo>
                    <a:pt x="1402" y="9007"/>
                    <a:pt x="1369" y="9541"/>
                    <a:pt x="1335" y="10074"/>
                  </a:cubicBezTo>
                  <a:cubicBezTo>
                    <a:pt x="1335" y="10158"/>
                    <a:pt x="1285" y="10199"/>
                    <a:pt x="1235" y="10199"/>
                  </a:cubicBezTo>
                  <a:cubicBezTo>
                    <a:pt x="1185" y="10199"/>
                    <a:pt x="1135" y="10158"/>
                    <a:pt x="1135" y="10074"/>
                  </a:cubicBezTo>
                  <a:cubicBezTo>
                    <a:pt x="1068" y="9541"/>
                    <a:pt x="1068" y="8973"/>
                    <a:pt x="1168" y="8440"/>
                  </a:cubicBezTo>
                  <a:cubicBezTo>
                    <a:pt x="1183" y="8381"/>
                    <a:pt x="1230" y="8355"/>
                    <a:pt x="1278" y="8355"/>
                  </a:cubicBezTo>
                  <a:close/>
                  <a:moveTo>
                    <a:pt x="1385" y="11500"/>
                  </a:moveTo>
                  <a:cubicBezTo>
                    <a:pt x="1427" y="11500"/>
                    <a:pt x="1469" y="11525"/>
                    <a:pt x="1469" y="11575"/>
                  </a:cubicBezTo>
                  <a:cubicBezTo>
                    <a:pt x="1569" y="11942"/>
                    <a:pt x="1502" y="12376"/>
                    <a:pt x="1469" y="12776"/>
                  </a:cubicBezTo>
                  <a:cubicBezTo>
                    <a:pt x="1469" y="12826"/>
                    <a:pt x="1427" y="12851"/>
                    <a:pt x="1385" y="12851"/>
                  </a:cubicBezTo>
                  <a:cubicBezTo>
                    <a:pt x="1344" y="12851"/>
                    <a:pt x="1302" y="12826"/>
                    <a:pt x="1302" y="12776"/>
                  </a:cubicBezTo>
                  <a:cubicBezTo>
                    <a:pt x="1269" y="12376"/>
                    <a:pt x="1202" y="11942"/>
                    <a:pt x="1302" y="11575"/>
                  </a:cubicBezTo>
                  <a:cubicBezTo>
                    <a:pt x="1302" y="11525"/>
                    <a:pt x="1344" y="11500"/>
                    <a:pt x="1385" y="11500"/>
                  </a:cubicBezTo>
                  <a:close/>
                  <a:moveTo>
                    <a:pt x="49803" y="11475"/>
                  </a:moveTo>
                  <a:cubicBezTo>
                    <a:pt x="49853" y="11475"/>
                    <a:pt x="49903" y="11509"/>
                    <a:pt x="49903" y="11575"/>
                  </a:cubicBezTo>
                  <a:cubicBezTo>
                    <a:pt x="49937" y="11976"/>
                    <a:pt x="49937" y="12376"/>
                    <a:pt x="49903" y="12776"/>
                  </a:cubicBezTo>
                  <a:cubicBezTo>
                    <a:pt x="49903" y="12843"/>
                    <a:pt x="49853" y="12876"/>
                    <a:pt x="49803" y="12876"/>
                  </a:cubicBezTo>
                  <a:cubicBezTo>
                    <a:pt x="49753" y="12876"/>
                    <a:pt x="49703" y="12843"/>
                    <a:pt x="49703" y="12776"/>
                  </a:cubicBezTo>
                  <a:cubicBezTo>
                    <a:pt x="49670" y="12376"/>
                    <a:pt x="49670" y="11976"/>
                    <a:pt x="49703" y="11575"/>
                  </a:cubicBezTo>
                  <a:cubicBezTo>
                    <a:pt x="49703" y="11509"/>
                    <a:pt x="49753" y="11475"/>
                    <a:pt x="49803" y="11475"/>
                  </a:cubicBezTo>
                  <a:close/>
                  <a:moveTo>
                    <a:pt x="1285" y="14252"/>
                  </a:moveTo>
                  <a:cubicBezTo>
                    <a:pt x="1335" y="14252"/>
                    <a:pt x="1385" y="14294"/>
                    <a:pt x="1402" y="14377"/>
                  </a:cubicBezTo>
                  <a:cubicBezTo>
                    <a:pt x="1469" y="14811"/>
                    <a:pt x="1402" y="15245"/>
                    <a:pt x="1402" y="15645"/>
                  </a:cubicBezTo>
                  <a:cubicBezTo>
                    <a:pt x="1385" y="15728"/>
                    <a:pt x="1327" y="15770"/>
                    <a:pt x="1273" y="15770"/>
                  </a:cubicBezTo>
                  <a:cubicBezTo>
                    <a:pt x="1219" y="15770"/>
                    <a:pt x="1168" y="15728"/>
                    <a:pt x="1168" y="15645"/>
                  </a:cubicBezTo>
                  <a:cubicBezTo>
                    <a:pt x="1135" y="15245"/>
                    <a:pt x="1102" y="14811"/>
                    <a:pt x="1168" y="14377"/>
                  </a:cubicBezTo>
                  <a:cubicBezTo>
                    <a:pt x="1185" y="14294"/>
                    <a:pt x="1235" y="14252"/>
                    <a:pt x="1285" y="14252"/>
                  </a:cubicBezTo>
                  <a:close/>
                  <a:moveTo>
                    <a:pt x="49703" y="15653"/>
                  </a:moveTo>
                  <a:cubicBezTo>
                    <a:pt x="49762" y="15653"/>
                    <a:pt x="49820" y="15695"/>
                    <a:pt x="49837" y="15778"/>
                  </a:cubicBezTo>
                  <a:cubicBezTo>
                    <a:pt x="49837" y="16145"/>
                    <a:pt x="49803" y="16546"/>
                    <a:pt x="49803" y="16946"/>
                  </a:cubicBezTo>
                  <a:cubicBezTo>
                    <a:pt x="49803" y="17013"/>
                    <a:pt x="49753" y="17046"/>
                    <a:pt x="49703" y="17046"/>
                  </a:cubicBezTo>
                  <a:cubicBezTo>
                    <a:pt x="49653" y="17046"/>
                    <a:pt x="49603" y="17013"/>
                    <a:pt x="49603" y="16946"/>
                  </a:cubicBezTo>
                  <a:cubicBezTo>
                    <a:pt x="49603" y="16546"/>
                    <a:pt x="49570" y="16145"/>
                    <a:pt x="49570" y="15778"/>
                  </a:cubicBezTo>
                  <a:cubicBezTo>
                    <a:pt x="49586" y="15695"/>
                    <a:pt x="49645" y="15653"/>
                    <a:pt x="49703" y="15653"/>
                  </a:cubicBezTo>
                  <a:close/>
                  <a:moveTo>
                    <a:pt x="1286" y="17447"/>
                  </a:moveTo>
                  <a:cubicBezTo>
                    <a:pt x="1339" y="17447"/>
                    <a:pt x="1388" y="17476"/>
                    <a:pt x="1402" y="17546"/>
                  </a:cubicBezTo>
                  <a:cubicBezTo>
                    <a:pt x="1535" y="18013"/>
                    <a:pt x="1435" y="18547"/>
                    <a:pt x="1302" y="19014"/>
                  </a:cubicBezTo>
                  <a:cubicBezTo>
                    <a:pt x="1276" y="19065"/>
                    <a:pt x="1236" y="19087"/>
                    <a:pt x="1198" y="19087"/>
                  </a:cubicBezTo>
                  <a:cubicBezTo>
                    <a:pt x="1137" y="19087"/>
                    <a:pt x="1081" y="19030"/>
                    <a:pt x="1102" y="18947"/>
                  </a:cubicBezTo>
                  <a:cubicBezTo>
                    <a:pt x="1168" y="18480"/>
                    <a:pt x="1102" y="18047"/>
                    <a:pt x="1135" y="17580"/>
                  </a:cubicBezTo>
                  <a:cubicBezTo>
                    <a:pt x="1135" y="17502"/>
                    <a:pt x="1214" y="17447"/>
                    <a:pt x="1286" y="17447"/>
                  </a:cubicBezTo>
                  <a:close/>
                  <a:moveTo>
                    <a:pt x="49920" y="19214"/>
                  </a:moveTo>
                  <a:cubicBezTo>
                    <a:pt x="49962" y="19214"/>
                    <a:pt x="50003" y="19248"/>
                    <a:pt x="50003" y="19314"/>
                  </a:cubicBezTo>
                  <a:cubicBezTo>
                    <a:pt x="50037" y="19715"/>
                    <a:pt x="50037" y="20148"/>
                    <a:pt x="50003" y="20582"/>
                  </a:cubicBezTo>
                  <a:cubicBezTo>
                    <a:pt x="50003" y="20649"/>
                    <a:pt x="49953" y="20682"/>
                    <a:pt x="49903" y="20682"/>
                  </a:cubicBezTo>
                  <a:cubicBezTo>
                    <a:pt x="49853" y="20682"/>
                    <a:pt x="49803" y="20649"/>
                    <a:pt x="49803" y="20582"/>
                  </a:cubicBezTo>
                  <a:cubicBezTo>
                    <a:pt x="49803" y="20148"/>
                    <a:pt x="49803" y="19715"/>
                    <a:pt x="49837" y="19314"/>
                  </a:cubicBezTo>
                  <a:cubicBezTo>
                    <a:pt x="49837" y="19248"/>
                    <a:pt x="49878" y="19214"/>
                    <a:pt x="49920" y="19214"/>
                  </a:cubicBezTo>
                  <a:close/>
                  <a:moveTo>
                    <a:pt x="1413" y="20585"/>
                  </a:moveTo>
                  <a:cubicBezTo>
                    <a:pt x="1461" y="20585"/>
                    <a:pt x="1502" y="20603"/>
                    <a:pt x="1502" y="20649"/>
                  </a:cubicBezTo>
                  <a:cubicBezTo>
                    <a:pt x="1569" y="21049"/>
                    <a:pt x="1502" y="21449"/>
                    <a:pt x="1602" y="21849"/>
                  </a:cubicBezTo>
                  <a:cubicBezTo>
                    <a:pt x="1623" y="21932"/>
                    <a:pt x="1541" y="21989"/>
                    <a:pt x="1468" y="21989"/>
                  </a:cubicBezTo>
                  <a:cubicBezTo>
                    <a:pt x="1423" y="21989"/>
                    <a:pt x="1381" y="21967"/>
                    <a:pt x="1369" y="21916"/>
                  </a:cubicBezTo>
                  <a:cubicBezTo>
                    <a:pt x="1235" y="21516"/>
                    <a:pt x="1135" y="21049"/>
                    <a:pt x="1269" y="20649"/>
                  </a:cubicBezTo>
                  <a:cubicBezTo>
                    <a:pt x="1287" y="20612"/>
                    <a:pt x="1355" y="20585"/>
                    <a:pt x="1413" y="20585"/>
                  </a:cubicBezTo>
                  <a:close/>
                  <a:moveTo>
                    <a:pt x="49916" y="22850"/>
                  </a:moveTo>
                  <a:cubicBezTo>
                    <a:pt x="49962" y="22850"/>
                    <a:pt x="50003" y="22883"/>
                    <a:pt x="50003" y="22950"/>
                  </a:cubicBezTo>
                  <a:cubicBezTo>
                    <a:pt x="50037" y="23384"/>
                    <a:pt x="50037" y="23784"/>
                    <a:pt x="50003" y="24218"/>
                  </a:cubicBezTo>
                  <a:cubicBezTo>
                    <a:pt x="50003" y="24284"/>
                    <a:pt x="49962" y="24318"/>
                    <a:pt x="49916" y="24318"/>
                  </a:cubicBezTo>
                  <a:cubicBezTo>
                    <a:pt x="49870" y="24318"/>
                    <a:pt x="49820" y="24284"/>
                    <a:pt x="49803" y="24218"/>
                  </a:cubicBezTo>
                  <a:cubicBezTo>
                    <a:pt x="49770" y="23784"/>
                    <a:pt x="49770" y="23384"/>
                    <a:pt x="49803" y="22950"/>
                  </a:cubicBezTo>
                  <a:cubicBezTo>
                    <a:pt x="49820" y="22883"/>
                    <a:pt x="49870" y="22850"/>
                    <a:pt x="49916" y="22850"/>
                  </a:cubicBezTo>
                  <a:close/>
                  <a:moveTo>
                    <a:pt x="1485" y="23684"/>
                  </a:moveTo>
                  <a:cubicBezTo>
                    <a:pt x="1535" y="23684"/>
                    <a:pt x="1585" y="23717"/>
                    <a:pt x="1602" y="23784"/>
                  </a:cubicBezTo>
                  <a:cubicBezTo>
                    <a:pt x="1702" y="24218"/>
                    <a:pt x="1635" y="24751"/>
                    <a:pt x="1569" y="25185"/>
                  </a:cubicBezTo>
                  <a:cubicBezTo>
                    <a:pt x="1569" y="25252"/>
                    <a:pt x="1527" y="25285"/>
                    <a:pt x="1485" y="25285"/>
                  </a:cubicBezTo>
                  <a:cubicBezTo>
                    <a:pt x="1444" y="25285"/>
                    <a:pt x="1402" y="25252"/>
                    <a:pt x="1402" y="25185"/>
                  </a:cubicBezTo>
                  <a:cubicBezTo>
                    <a:pt x="1369" y="24751"/>
                    <a:pt x="1269" y="24218"/>
                    <a:pt x="1369" y="23784"/>
                  </a:cubicBezTo>
                  <a:cubicBezTo>
                    <a:pt x="1385" y="23717"/>
                    <a:pt x="1435" y="23684"/>
                    <a:pt x="1485" y="23684"/>
                  </a:cubicBezTo>
                  <a:close/>
                  <a:moveTo>
                    <a:pt x="50120" y="25977"/>
                  </a:moveTo>
                  <a:cubicBezTo>
                    <a:pt x="50162" y="25977"/>
                    <a:pt x="50203" y="26002"/>
                    <a:pt x="50203" y="26052"/>
                  </a:cubicBezTo>
                  <a:cubicBezTo>
                    <a:pt x="50237" y="26519"/>
                    <a:pt x="50237" y="26986"/>
                    <a:pt x="50203" y="27453"/>
                  </a:cubicBezTo>
                  <a:cubicBezTo>
                    <a:pt x="50203" y="27503"/>
                    <a:pt x="50170" y="27528"/>
                    <a:pt x="50133" y="27528"/>
                  </a:cubicBezTo>
                  <a:cubicBezTo>
                    <a:pt x="50095" y="27528"/>
                    <a:pt x="50053" y="27503"/>
                    <a:pt x="50037" y="27453"/>
                  </a:cubicBezTo>
                  <a:cubicBezTo>
                    <a:pt x="50037" y="26986"/>
                    <a:pt x="50003" y="26519"/>
                    <a:pt x="50037" y="26052"/>
                  </a:cubicBezTo>
                  <a:cubicBezTo>
                    <a:pt x="50037" y="26002"/>
                    <a:pt x="50078" y="25977"/>
                    <a:pt x="50120" y="25977"/>
                  </a:cubicBezTo>
                  <a:close/>
                  <a:moveTo>
                    <a:pt x="1473" y="27023"/>
                  </a:moveTo>
                  <a:cubicBezTo>
                    <a:pt x="1519" y="27023"/>
                    <a:pt x="1569" y="27050"/>
                    <a:pt x="1569" y="27086"/>
                  </a:cubicBezTo>
                  <a:cubicBezTo>
                    <a:pt x="1669" y="27453"/>
                    <a:pt x="1635" y="27820"/>
                    <a:pt x="1602" y="28187"/>
                  </a:cubicBezTo>
                  <a:cubicBezTo>
                    <a:pt x="1602" y="28254"/>
                    <a:pt x="1560" y="28287"/>
                    <a:pt x="1519" y="28287"/>
                  </a:cubicBezTo>
                  <a:cubicBezTo>
                    <a:pt x="1477" y="28287"/>
                    <a:pt x="1435" y="28254"/>
                    <a:pt x="1435" y="28187"/>
                  </a:cubicBezTo>
                  <a:cubicBezTo>
                    <a:pt x="1369" y="27820"/>
                    <a:pt x="1302" y="27453"/>
                    <a:pt x="1402" y="27086"/>
                  </a:cubicBezTo>
                  <a:cubicBezTo>
                    <a:pt x="1402" y="27041"/>
                    <a:pt x="1436" y="27023"/>
                    <a:pt x="1473" y="27023"/>
                  </a:cubicBezTo>
                  <a:close/>
                  <a:moveTo>
                    <a:pt x="50033" y="28421"/>
                  </a:moveTo>
                  <a:cubicBezTo>
                    <a:pt x="50087" y="28421"/>
                    <a:pt x="50137" y="28454"/>
                    <a:pt x="50137" y="28521"/>
                  </a:cubicBezTo>
                  <a:cubicBezTo>
                    <a:pt x="50170" y="28954"/>
                    <a:pt x="50170" y="29388"/>
                    <a:pt x="50137" y="29788"/>
                  </a:cubicBezTo>
                  <a:cubicBezTo>
                    <a:pt x="50137" y="29872"/>
                    <a:pt x="50087" y="29913"/>
                    <a:pt x="50033" y="29913"/>
                  </a:cubicBezTo>
                  <a:cubicBezTo>
                    <a:pt x="49978" y="29913"/>
                    <a:pt x="49920" y="29872"/>
                    <a:pt x="49903" y="29788"/>
                  </a:cubicBezTo>
                  <a:cubicBezTo>
                    <a:pt x="49870" y="29388"/>
                    <a:pt x="49870" y="28954"/>
                    <a:pt x="49903" y="28521"/>
                  </a:cubicBezTo>
                  <a:cubicBezTo>
                    <a:pt x="49920" y="28454"/>
                    <a:pt x="49978" y="28421"/>
                    <a:pt x="50033" y="28421"/>
                  </a:cubicBezTo>
                  <a:close/>
                  <a:moveTo>
                    <a:pt x="1610" y="29792"/>
                  </a:moveTo>
                  <a:cubicBezTo>
                    <a:pt x="1680" y="29792"/>
                    <a:pt x="1755" y="29856"/>
                    <a:pt x="1736" y="29955"/>
                  </a:cubicBezTo>
                  <a:cubicBezTo>
                    <a:pt x="1669" y="30289"/>
                    <a:pt x="1702" y="30656"/>
                    <a:pt x="1869" y="30956"/>
                  </a:cubicBezTo>
                  <a:cubicBezTo>
                    <a:pt x="1893" y="31028"/>
                    <a:pt x="1830" y="31083"/>
                    <a:pt x="1769" y="31083"/>
                  </a:cubicBezTo>
                  <a:cubicBezTo>
                    <a:pt x="1745" y="31083"/>
                    <a:pt x="1721" y="31075"/>
                    <a:pt x="1702" y="31056"/>
                  </a:cubicBezTo>
                  <a:cubicBezTo>
                    <a:pt x="1469" y="30689"/>
                    <a:pt x="1369" y="30289"/>
                    <a:pt x="1502" y="29888"/>
                  </a:cubicBezTo>
                  <a:cubicBezTo>
                    <a:pt x="1516" y="29821"/>
                    <a:pt x="1562" y="29792"/>
                    <a:pt x="1610" y="29792"/>
                  </a:cubicBezTo>
                  <a:close/>
                  <a:moveTo>
                    <a:pt x="31173" y="31108"/>
                  </a:moveTo>
                  <a:cubicBezTo>
                    <a:pt x="31316" y="31108"/>
                    <a:pt x="31457" y="31112"/>
                    <a:pt x="31590" y="31123"/>
                  </a:cubicBezTo>
                  <a:cubicBezTo>
                    <a:pt x="31690" y="31123"/>
                    <a:pt x="31690" y="31256"/>
                    <a:pt x="31590" y="31256"/>
                  </a:cubicBezTo>
                  <a:cubicBezTo>
                    <a:pt x="31457" y="31267"/>
                    <a:pt x="31316" y="31271"/>
                    <a:pt x="31173" y="31271"/>
                  </a:cubicBezTo>
                  <a:cubicBezTo>
                    <a:pt x="30886" y="31271"/>
                    <a:pt x="30589" y="31256"/>
                    <a:pt x="30323" y="31256"/>
                  </a:cubicBezTo>
                  <a:cubicBezTo>
                    <a:pt x="30223" y="31256"/>
                    <a:pt x="30223" y="31123"/>
                    <a:pt x="30323" y="31123"/>
                  </a:cubicBezTo>
                  <a:cubicBezTo>
                    <a:pt x="30589" y="31123"/>
                    <a:pt x="30886" y="31108"/>
                    <a:pt x="31173" y="31108"/>
                  </a:cubicBezTo>
                  <a:close/>
                  <a:moveTo>
                    <a:pt x="42731" y="30989"/>
                  </a:moveTo>
                  <a:cubicBezTo>
                    <a:pt x="42898" y="30989"/>
                    <a:pt x="42865" y="31189"/>
                    <a:pt x="42731" y="31189"/>
                  </a:cubicBezTo>
                  <a:cubicBezTo>
                    <a:pt x="42064" y="31289"/>
                    <a:pt x="41397" y="31289"/>
                    <a:pt x="40697" y="31323"/>
                  </a:cubicBezTo>
                  <a:cubicBezTo>
                    <a:pt x="40563" y="31323"/>
                    <a:pt x="40563" y="31123"/>
                    <a:pt x="40697" y="31089"/>
                  </a:cubicBezTo>
                  <a:cubicBezTo>
                    <a:pt x="41364" y="31056"/>
                    <a:pt x="42064" y="30989"/>
                    <a:pt x="42731" y="30989"/>
                  </a:cubicBezTo>
                  <a:close/>
                  <a:moveTo>
                    <a:pt x="37062" y="30986"/>
                  </a:moveTo>
                  <a:cubicBezTo>
                    <a:pt x="37072" y="30986"/>
                    <a:pt x="37083" y="30987"/>
                    <a:pt x="37094" y="30989"/>
                  </a:cubicBezTo>
                  <a:cubicBezTo>
                    <a:pt x="37661" y="31089"/>
                    <a:pt x="38195" y="31056"/>
                    <a:pt x="38762" y="31089"/>
                  </a:cubicBezTo>
                  <a:cubicBezTo>
                    <a:pt x="38895" y="31089"/>
                    <a:pt x="38929" y="31289"/>
                    <a:pt x="38795" y="31289"/>
                  </a:cubicBezTo>
                  <a:cubicBezTo>
                    <a:pt x="38606" y="31323"/>
                    <a:pt x="38414" y="31338"/>
                    <a:pt x="38218" y="31338"/>
                  </a:cubicBezTo>
                  <a:cubicBezTo>
                    <a:pt x="37828" y="31338"/>
                    <a:pt x="37428" y="31278"/>
                    <a:pt x="37027" y="31189"/>
                  </a:cubicBezTo>
                  <a:cubicBezTo>
                    <a:pt x="36872" y="31189"/>
                    <a:pt x="36919" y="30986"/>
                    <a:pt x="37062" y="30986"/>
                  </a:cubicBezTo>
                  <a:close/>
                  <a:moveTo>
                    <a:pt x="9691" y="31198"/>
                  </a:moveTo>
                  <a:cubicBezTo>
                    <a:pt x="9916" y="31198"/>
                    <a:pt x="10142" y="31206"/>
                    <a:pt x="10375" y="31223"/>
                  </a:cubicBezTo>
                  <a:cubicBezTo>
                    <a:pt x="10508" y="31223"/>
                    <a:pt x="10508" y="31390"/>
                    <a:pt x="10375" y="31390"/>
                  </a:cubicBezTo>
                  <a:lnTo>
                    <a:pt x="9007" y="31390"/>
                  </a:lnTo>
                  <a:cubicBezTo>
                    <a:pt x="8874" y="31390"/>
                    <a:pt x="8874" y="31223"/>
                    <a:pt x="9007" y="31223"/>
                  </a:cubicBezTo>
                  <a:cubicBezTo>
                    <a:pt x="9241" y="31206"/>
                    <a:pt x="9466" y="31198"/>
                    <a:pt x="9691" y="31198"/>
                  </a:cubicBezTo>
                  <a:close/>
                  <a:moveTo>
                    <a:pt x="46167" y="31056"/>
                  </a:moveTo>
                  <a:cubicBezTo>
                    <a:pt x="46267" y="31056"/>
                    <a:pt x="46301" y="31256"/>
                    <a:pt x="46201" y="31256"/>
                  </a:cubicBezTo>
                  <a:cubicBezTo>
                    <a:pt x="45567" y="31390"/>
                    <a:pt x="44866" y="31390"/>
                    <a:pt x="44233" y="31390"/>
                  </a:cubicBezTo>
                  <a:cubicBezTo>
                    <a:pt x="44099" y="31390"/>
                    <a:pt x="44132" y="31223"/>
                    <a:pt x="44233" y="31189"/>
                  </a:cubicBezTo>
                  <a:cubicBezTo>
                    <a:pt x="44499" y="31156"/>
                    <a:pt x="44800" y="31123"/>
                    <a:pt x="45066" y="31089"/>
                  </a:cubicBezTo>
                  <a:lnTo>
                    <a:pt x="45100" y="31089"/>
                  </a:lnTo>
                  <a:cubicBezTo>
                    <a:pt x="45467" y="31056"/>
                    <a:pt x="45800" y="31056"/>
                    <a:pt x="46167" y="31056"/>
                  </a:cubicBezTo>
                  <a:close/>
                  <a:moveTo>
                    <a:pt x="27743" y="31186"/>
                  </a:moveTo>
                  <a:cubicBezTo>
                    <a:pt x="27830" y="31186"/>
                    <a:pt x="27877" y="31359"/>
                    <a:pt x="27754" y="31390"/>
                  </a:cubicBezTo>
                  <a:cubicBezTo>
                    <a:pt x="27437" y="31453"/>
                    <a:pt x="27120" y="31476"/>
                    <a:pt x="26802" y="31476"/>
                  </a:cubicBezTo>
                  <a:cubicBezTo>
                    <a:pt x="26619" y="31476"/>
                    <a:pt x="26436" y="31468"/>
                    <a:pt x="26253" y="31456"/>
                  </a:cubicBezTo>
                  <a:cubicBezTo>
                    <a:pt x="26120" y="31423"/>
                    <a:pt x="26120" y="31256"/>
                    <a:pt x="26253" y="31256"/>
                  </a:cubicBezTo>
                  <a:cubicBezTo>
                    <a:pt x="26378" y="31265"/>
                    <a:pt x="26506" y="31269"/>
                    <a:pt x="26635" y="31269"/>
                  </a:cubicBezTo>
                  <a:cubicBezTo>
                    <a:pt x="26988" y="31269"/>
                    <a:pt x="27354" y="31238"/>
                    <a:pt x="27721" y="31189"/>
                  </a:cubicBezTo>
                  <a:cubicBezTo>
                    <a:pt x="27728" y="31187"/>
                    <a:pt x="27736" y="31186"/>
                    <a:pt x="27743" y="31186"/>
                  </a:cubicBezTo>
                  <a:close/>
                  <a:moveTo>
                    <a:pt x="24511" y="31085"/>
                  </a:moveTo>
                  <a:cubicBezTo>
                    <a:pt x="24596" y="31085"/>
                    <a:pt x="24643" y="31226"/>
                    <a:pt x="24552" y="31256"/>
                  </a:cubicBezTo>
                  <a:cubicBezTo>
                    <a:pt x="24161" y="31412"/>
                    <a:pt x="23759" y="31477"/>
                    <a:pt x="23352" y="31477"/>
                  </a:cubicBezTo>
                  <a:cubicBezTo>
                    <a:pt x="23064" y="31477"/>
                    <a:pt x="22774" y="31445"/>
                    <a:pt x="22484" y="31390"/>
                  </a:cubicBezTo>
                  <a:cubicBezTo>
                    <a:pt x="22384" y="31390"/>
                    <a:pt x="22417" y="31256"/>
                    <a:pt x="22517" y="31256"/>
                  </a:cubicBezTo>
                  <a:cubicBezTo>
                    <a:pt x="22701" y="31284"/>
                    <a:pt x="22882" y="31296"/>
                    <a:pt x="23062" y="31296"/>
                  </a:cubicBezTo>
                  <a:cubicBezTo>
                    <a:pt x="23536" y="31296"/>
                    <a:pt x="24002" y="31210"/>
                    <a:pt x="24485" y="31089"/>
                  </a:cubicBezTo>
                  <a:cubicBezTo>
                    <a:pt x="24494" y="31086"/>
                    <a:pt x="24503" y="31085"/>
                    <a:pt x="24511" y="31085"/>
                  </a:cubicBezTo>
                  <a:close/>
                  <a:moveTo>
                    <a:pt x="7173" y="31289"/>
                  </a:moveTo>
                  <a:cubicBezTo>
                    <a:pt x="7306" y="31323"/>
                    <a:pt x="7306" y="31490"/>
                    <a:pt x="7173" y="31523"/>
                  </a:cubicBezTo>
                  <a:lnTo>
                    <a:pt x="5872" y="31523"/>
                  </a:lnTo>
                  <a:cubicBezTo>
                    <a:pt x="5738" y="31523"/>
                    <a:pt x="5738" y="31323"/>
                    <a:pt x="5872" y="31289"/>
                  </a:cubicBezTo>
                  <a:close/>
                  <a:moveTo>
                    <a:pt x="21216" y="31289"/>
                  </a:moveTo>
                  <a:cubicBezTo>
                    <a:pt x="21350" y="31289"/>
                    <a:pt x="21350" y="31490"/>
                    <a:pt x="21216" y="31523"/>
                  </a:cubicBezTo>
                  <a:cubicBezTo>
                    <a:pt x="20616" y="31523"/>
                    <a:pt x="19982" y="31523"/>
                    <a:pt x="19381" y="31490"/>
                  </a:cubicBezTo>
                  <a:cubicBezTo>
                    <a:pt x="19248" y="31490"/>
                    <a:pt x="19248" y="31323"/>
                    <a:pt x="19381" y="31289"/>
                  </a:cubicBezTo>
                  <a:close/>
                  <a:moveTo>
                    <a:pt x="13227" y="31281"/>
                  </a:moveTo>
                  <a:cubicBezTo>
                    <a:pt x="13502" y="31281"/>
                    <a:pt x="13777" y="31289"/>
                    <a:pt x="14044" y="31323"/>
                  </a:cubicBezTo>
                  <a:cubicBezTo>
                    <a:pt x="14144" y="31323"/>
                    <a:pt x="14144" y="31490"/>
                    <a:pt x="14044" y="31490"/>
                  </a:cubicBezTo>
                  <a:cubicBezTo>
                    <a:pt x="13777" y="31523"/>
                    <a:pt x="13502" y="31531"/>
                    <a:pt x="13227" y="31531"/>
                  </a:cubicBezTo>
                  <a:cubicBezTo>
                    <a:pt x="12952" y="31531"/>
                    <a:pt x="12677" y="31523"/>
                    <a:pt x="12410" y="31523"/>
                  </a:cubicBezTo>
                  <a:cubicBezTo>
                    <a:pt x="12276" y="31523"/>
                    <a:pt x="12276" y="31289"/>
                    <a:pt x="12410" y="31289"/>
                  </a:cubicBezTo>
                  <a:cubicBezTo>
                    <a:pt x="12677" y="31289"/>
                    <a:pt x="12952" y="31281"/>
                    <a:pt x="13227" y="31281"/>
                  </a:cubicBezTo>
                  <a:close/>
                  <a:moveTo>
                    <a:pt x="16813" y="31398"/>
                  </a:moveTo>
                  <a:cubicBezTo>
                    <a:pt x="17105" y="31398"/>
                    <a:pt x="17397" y="31406"/>
                    <a:pt x="17680" y="31423"/>
                  </a:cubicBezTo>
                  <a:cubicBezTo>
                    <a:pt x="17814" y="31423"/>
                    <a:pt x="17814" y="31623"/>
                    <a:pt x="17680" y="31623"/>
                  </a:cubicBezTo>
                  <a:cubicBezTo>
                    <a:pt x="17514" y="31633"/>
                    <a:pt x="17345" y="31637"/>
                    <a:pt x="17175" y="31637"/>
                  </a:cubicBezTo>
                  <a:cubicBezTo>
                    <a:pt x="16764" y="31637"/>
                    <a:pt x="16347" y="31613"/>
                    <a:pt x="15946" y="31590"/>
                  </a:cubicBezTo>
                  <a:cubicBezTo>
                    <a:pt x="15846" y="31590"/>
                    <a:pt x="15846" y="31423"/>
                    <a:pt x="15946" y="31423"/>
                  </a:cubicBezTo>
                  <a:cubicBezTo>
                    <a:pt x="16229" y="31406"/>
                    <a:pt x="16521" y="31398"/>
                    <a:pt x="16813" y="31398"/>
                  </a:cubicBezTo>
                  <a:close/>
                  <a:moveTo>
                    <a:pt x="2872" y="31384"/>
                  </a:moveTo>
                  <a:cubicBezTo>
                    <a:pt x="2882" y="31384"/>
                    <a:pt x="2892" y="31386"/>
                    <a:pt x="2903" y="31390"/>
                  </a:cubicBezTo>
                  <a:cubicBezTo>
                    <a:pt x="3120" y="31423"/>
                    <a:pt x="3328" y="31431"/>
                    <a:pt x="3537" y="31431"/>
                  </a:cubicBezTo>
                  <a:cubicBezTo>
                    <a:pt x="3745" y="31431"/>
                    <a:pt x="3954" y="31423"/>
                    <a:pt x="4171" y="31423"/>
                  </a:cubicBezTo>
                  <a:cubicBezTo>
                    <a:pt x="4271" y="31423"/>
                    <a:pt x="4271" y="31556"/>
                    <a:pt x="4204" y="31590"/>
                  </a:cubicBezTo>
                  <a:cubicBezTo>
                    <a:pt x="4059" y="31623"/>
                    <a:pt x="3907" y="31638"/>
                    <a:pt x="3754" y="31638"/>
                  </a:cubicBezTo>
                  <a:cubicBezTo>
                    <a:pt x="3448" y="31638"/>
                    <a:pt x="3137" y="31579"/>
                    <a:pt x="2870" y="31490"/>
                  </a:cubicBezTo>
                  <a:cubicBezTo>
                    <a:pt x="2781" y="31490"/>
                    <a:pt x="2797" y="31384"/>
                    <a:pt x="2872" y="31384"/>
                  </a:cubicBezTo>
                  <a:close/>
                  <a:moveTo>
                    <a:pt x="33714" y="31311"/>
                  </a:moveTo>
                  <a:cubicBezTo>
                    <a:pt x="33727" y="31311"/>
                    <a:pt x="33742" y="31315"/>
                    <a:pt x="33758" y="31323"/>
                  </a:cubicBezTo>
                  <a:cubicBezTo>
                    <a:pt x="33991" y="31386"/>
                    <a:pt x="34210" y="31409"/>
                    <a:pt x="34433" y="31409"/>
                  </a:cubicBezTo>
                  <a:cubicBezTo>
                    <a:pt x="34562" y="31409"/>
                    <a:pt x="34692" y="31402"/>
                    <a:pt x="34826" y="31390"/>
                  </a:cubicBezTo>
                  <a:cubicBezTo>
                    <a:pt x="34926" y="31390"/>
                    <a:pt x="34959" y="31590"/>
                    <a:pt x="34826" y="31623"/>
                  </a:cubicBezTo>
                  <a:cubicBezTo>
                    <a:pt x="34723" y="31642"/>
                    <a:pt x="34621" y="31650"/>
                    <a:pt x="34518" y="31650"/>
                  </a:cubicBezTo>
                  <a:cubicBezTo>
                    <a:pt x="34254" y="31650"/>
                    <a:pt x="33990" y="31595"/>
                    <a:pt x="33725" y="31523"/>
                  </a:cubicBezTo>
                  <a:cubicBezTo>
                    <a:pt x="33608" y="31494"/>
                    <a:pt x="33619" y="31311"/>
                    <a:pt x="33714" y="31311"/>
                  </a:cubicBezTo>
                  <a:close/>
                  <a:moveTo>
                    <a:pt x="50133" y="31219"/>
                  </a:moveTo>
                  <a:cubicBezTo>
                    <a:pt x="50251" y="31219"/>
                    <a:pt x="50327" y="31395"/>
                    <a:pt x="50203" y="31456"/>
                  </a:cubicBezTo>
                  <a:cubicBezTo>
                    <a:pt x="49875" y="31600"/>
                    <a:pt x="49522" y="31668"/>
                    <a:pt x="49167" y="31668"/>
                  </a:cubicBezTo>
                  <a:cubicBezTo>
                    <a:pt x="48944" y="31668"/>
                    <a:pt x="48721" y="31641"/>
                    <a:pt x="48502" y="31590"/>
                  </a:cubicBezTo>
                  <a:cubicBezTo>
                    <a:pt x="48379" y="31559"/>
                    <a:pt x="48427" y="31386"/>
                    <a:pt x="48540" y="31386"/>
                  </a:cubicBezTo>
                  <a:cubicBezTo>
                    <a:pt x="48549" y="31386"/>
                    <a:pt x="48559" y="31387"/>
                    <a:pt x="48569" y="31390"/>
                  </a:cubicBezTo>
                  <a:cubicBezTo>
                    <a:pt x="48734" y="31421"/>
                    <a:pt x="48896" y="31436"/>
                    <a:pt x="49056" y="31436"/>
                  </a:cubicBezTo>
                  <a:cubicBezTo>
                    <a:pt x="49413" y="31436"/>
                    <a:pt x="49758" y="31361"/>
                    <a:pt x="50103" y="31223"/>
                  </a:cubicBezTo>
                  <a:cubicBezTo>
                    <a:pt x="50114" y="31220"/>
                    <a:pt x="50123" y="31219"/>
                    <a:pt x="50133" y="31219"/>
                  </a:cubicBezTo>
                  <a:close/>
                  <a:moveTo>
                    <a:pt x="835" y="0"/>
                  </a:moveTo>
                  <a:cubicBezTo>
                    <a:pt x="802" y="34"/>
                    <a:pt x="768" y="67"/>
                    <a:pt x="735" y="67"/>
                  </a:cubicBezTo>
                  <a:cubicBezTo>
                    <a:pt x="1" y="301"/>
                    <a:pt x="435" y="3703"/>
                    <a:pt x="435" y="4337"/>
                  </a:cubicBezTo>
                  <a:cubicBezTo>
                    <a:pt x="468" y="5638"/>
                    <a:pt x="468" y="6939"/>
                    <a:pt x="501" y="8206"/>
                  </a:cubicBezTo>
                  <a:cubicBezTo>
                    <a:pt x="535" y="10808"/>
                    <a:pt x="568" y="13377"/>
                    <a:pt x="601" y="15979"/>
                  </a:cubicBezTo>
                  <a:cubicBezTo>
                    <a:pt x="635" y="18647"/>
                    <a:pt x="668" y="21316"/>
                    <a:pt x="701" y="23984"/>
                  </a:cubicBezTo>
                  <a:cubicBezTo>
                    <a:pt x="701" y="25218"/>
                    <a:pt x="735" y="26419"/>
                    <a:pt x="735" y="27620"/>
                  </a:cubicBezTo>
                  <a:cubicBezTo>
                    <a:pt x="768" y="28921"/>
                    <a:pt x="568" y="30489"/>
                    <a:pt x="1035" y="31723"/>
                  </a:cubicBezTo>
                  <a:cubicBezTo>
                    <a:pt x="1035" y="31756"/>
                    <a:pt x="1035" y="31790"/>
                    <a:pt x="1035" y="31857"/>
                  </a:cubicBezTo>
                  <a:cubicBezTo>
                    <a:pt x="1425" y="32127"/>
                    <a:pt x="2619" y="32201"/>
                    <a:pt x="3879" y="32201"/>
                  </a:cubicBezTo>
                  <a:cubicBezTo>
                    <a:pt x="5418" y="32201"/>
                    <a:pt x="7054" y="32090"/>
                    <a:pt x="7440" y="32090"/>
                  </a:cubicBezTo>
                  <a:cubicBezTo>
                    <a:pt x="9508" y="32057"/>
                    <a:pt x="11576" y="32057"/>
                    <a:pt x="13677" y="32057"/>
                  </a:cubicBezTo>
                  <a:cubicBezTo>
                    <a:pt x="17647" y="32057"/>
                    <a:pt x="21616" y="32023"/>
                    <a:pt x="25619" y="32023"/>
                  </a:cubicBezTo>
                  <a:cubicBezTo>
                    <a:pt x="32131" y="32023"/>
                    <a:pt x="38642" y="31981"/>
                    <a:pt x="45153" y="31981"/>
                  </a:cubicBezTo>
                  <a:cubicBezTo>
                    <a:pt x="46781" y="31981"/>
                    <a:pt x="48409" y="31983"/>
                    <a:pt x="50037" y="31990"/>
                  </a:cubicBezTo>
                  <a:cubicBezTo>
                    <a:pt x="50070" y="31990"/>
                    <a:pt x="50137" y="32023"/>
                    <a:pt x="50170" y="32023"/>
                  </a:cubicBezTo>
                  <a:cubicBezTo>
                    <a:pt x="51004" y="31089"/>
                    <a:pt x="50737" y="29421"/>
                    <a:pt x="50704" y="28321"/>
                  </a:cubicBezTo>
                  <a:cubicBezTo>
                    <a:pt x="50670" y="27020"/>
                    <a:pt x="50670" y="25719"/>
                    <a:pt x="50637" y="24451"/>
                  </a:cubicBezTo>
                  <a:cubicBezTo>
                    <a:pt x="50604" y="21849"/>
                    <a:pt x="50570" y="19281"/>
                    <a:pt x="50504" y="16712"/>
                  </a:cubicBezTo>
                  <a:lnTo>
                    <a:pt x="50404" y="8707"/>
                  </a:lnTo>
                  <a:cubicBezTo>
                    <a:pt x="50370" y="7506"/>
                    <a:pt x="50337" y="6305"/>
                    <a:pt x="50337" y="5104"/>
                  </a:cubicBezTo>
                  <a:cubicBezTo>
                    <a:pt x="50337" y="4651"/>
                    <a:pt x="50494" y="589"/>
                    <a:pt x="49651" y="589"/>
                  </a:cubicBezTo>
                  <a:cubicBezTo>
                    <a:pt x="49625" y="589"/>
                    <a:pt x="49598" y="593"/>
                    <a:pt x="49570" y="601"/>
                  </a:cubicBezTo>
                  <a:cubicBezTo>
                    <a:pt x="49543" y="610"/>
                    <a:pt x="49516" y="614"/>
                    <a:pt x="49491" y="614"/>
                  </a:cubicBezTo>
                  <a:cubicBezTo>
                    <a:pt x="49421" y="614"/>
                    <a:pt x="49361" y="583"/>
                    <a:pt x="49336" y="534"/>
                  </a:cubicBezTo>
                  <a:cubicBezTo>
                    <a:pt x="48969" y="567"/>
                    <a:pt x="48594" y="576"/>
                    <a:pt x="48223" y="576"/>
                  </a:cubicBezTo>
                  <a:cubicBezTo>
                    <a:pt x="47852" y="576"/>
                    <a:pt x="47485" y="567"/>
                    <a:pt x="47135" y="567"/>
                  </a:cubicBezTo>
                  <a:cubicBezTo>
                    <a:pt x="47035" y="567"/>
                    <a:pt x="46968" y="501"/>
                    <a:pt x="46968" y="467"/>
                  </a:cubicBezTo>
                  <a:cubicBezTo>
                    <a:pt x="39296" y="367"/>
                    <a:pt x="31624" y="267"/>
                    <a:pt x="23951" y="201"/>
                  </a:cubicBezTo>
                  <a:cubicBezTo>
                    <a:pt x="22667" y="189"/>
                    <a:pt x="21382" y="186"/>
                    <a:pt x="20096" y="186"/>
                  </a:cubicBezTo>
                  <a:cubicBezTo>
                    <a:pt x="17525" y="186"/>
                    <a:pt x="14952" y="201"/>
                    <a:pt x="12381" y="201"/>
                  </a:cubicBezTo>
                  <a:cubicBezTo>
                    <a:pt x="8524" y="201"/>
                    <a:pt x="4671" y="167"/>
                    <a:pt x="835" y="0"/>
                  </a:cubicBezTo>
                  <a:close/>
                </a:path>
              </a:pathLst>
            </a:custGeom>
            <a:solidFill>
              <a:schemeClr val="bg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3" name="Google Shape;3213;p71"/>
            <p:cNvSpPr/>
            <p:nvPr/>
          </p:nvSpPr>
          <p:spPr>
            <a:xfrm>
              <a:off x="4977612" y="4793948"/>
              <a:ext cx="36189" cy="8341"/>
            </a:xfrm>
            <a:custGeom>
              <a:avLst/>
              <a:gdLst/>
              <a:ahLst/>
              <a:cxnLst/>
              <a:rect l="l" t="t" r="r" b="b"/>
              <a:pathLst>
                <a:path w="1948" h="449" extrusionOk="0">
                  <a:moveTo>
                    <a:pt x="1754" y="0"/>
                  </a:moveTo>
                  <a:cubicBezTo>
                    <a:pt x="1744" y="0"/>
                    <a:pt x="1735" y="1"/>
                    <a:pt x="1724" y="4"/>
                  </a:cubicBezTo>
                  <a:cubicBezTo>
                    <a:pt x="1379" y="142"/>
                    <a:pt x="1034" y="217"/>
                    <a:pt x="677" y="217"/>
                  </a:cubicBezTo>
                  <a:cubicBezTo>
                    <a:pt x="517" y="217"/>
                    <a:pt x="355" y="202"/>
                    <a:pt x="190" y="171"/>
                  </a:cubicBezTo>
                  <a:cubicBezTo>
                    <a:pt x="180" y="168"/>
                    <a:pt x="170" y="167"/>
                    <a:pt x="161" y="167"/>
                  </a:cubicBezTo>
                  <a:cubicBezTo>
                    <a:pt x="48" y="167"/>
                    <a:pt x="0" y="340"/>
                    <a:pt x="123" y="371"/>
                  </a:cubicBezTo>
                  <a:cubicBezTo>
                    <a:pt x="342" y="422"/>
                    <a:pt x="565" y="449"/>
                    <a:pt x="788" y="449"/>
                  </a:cubicBezTo>
                  <a:cubicBezTo>
                    <a:pt x="1143" y="449"/>
                    <a:pt x="1496" y="381"/>
                    <a:pt x="1824" y="237"/>
                  </a:cubicBezTo>
                  <a:cubicBezTo>
                    <a:pt x="1948" y="176"/>
                    <a:pt x="1872" y="0"/>
                    <a:pt x="175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4" name="Google Shape;3214;p71"/>
            <p:cNvSpPr/>
            <p:nvPr/>
          </p:nvSpPr>
          <p:spPr>
            <a:xfrm>
              <a:off x="5007782" y="4696101"/>
              <a:ext cx="4347" cy="29297"/>
            </a:xfrm>
            <a:custGeom>
              <a:avLst/>
              <a:gdLst/>
              <a:ahLst/>
              <a:cxnLst/>
              <a:rect l="l" t="t" r="r" b="b"/>
              <a:pathLst>
                <a:path w="234" h="1577" extrusionOk="0">
                  <a:moveTo>
                    <a:pt x="121" y="0"/>
                  </a:moveTo>
                  <a:cubicBezTo>
                    <a:pt x="75" y="0"/>
                    <a:pt x="34" y="34"/>
                    <a:pt x="34" y="100"/>
                  </a:cubicBezTo>
                  <a:cubicBezTo>
                    <a:pt x="0" y="567"/>
                    <a:pt x="34" y="1034"/>
                    <a:pt x="67" y="1501"/>
                  </a:cubicBezTo>
                  <a:cubicBezTo>
                    <a:pt x="67" y="1551"/>
                    <a:pt x="100" y="1576"/>
                    <a:pt x="134" y="1576"/>
                  </a:cubicBezTo>
                  <a:cubicBezTo>
                    <a:pt x="167" y="1576"/>
                    <a:pt x="200" y="1551"/>
                    <a:pt x="200" y="1501"/>
                  </a:cubicBezTo>
                  <a:cubicBezTo>
                    <a:pt x="234" y="1034"/>
                    <a:pt x="234" y="567"/>
                    <a:pt x="234" y="100"/>
                  </a:cubicBezTo>
                  <a:cubicBezTo>
                    <a:pt x="217" y="34"/>
                    <a:pt x="167" y="0"/>
                    <a:pt x="12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5" name="Google Shape;3215;p71"/>
            <p:cNvSpPr/>
            <p:nvPr/>
          </p:nvSpPr>
          <p:spPr>
            <a:xfrm>
              <a:off x="5005293" y="4741950"/>
              <a:ext cx="5610" cy="27755"/>
            </a:xfrm>
            <a:custGeom>
              <a:avLst/>
              <a:gdLst/>
              <a:ahLst/>
              <a:cxnLst/>
              <a:rect l="l" t="t" r="r" b="b"/>
              <a:pathLst>
                <a:path w="302" h="1494" extrusionOk="0">
                  <a:moveTo>
                    <a:pt x="164" y="1"/>
                  </a:moveTo>
                  <a:cubicBezTo>
                    <a:pt x="109" y="1"/>
                    <a:pt x="51" y="34"/>
                    <a:pt x="34" y="101"/>
                  </a:cubicBezTo>
                  <a:cubicBezTo>
                    <a:pt x="1" y="534"/>
                    <a:pt x="1" y="968"/>
                    <a:pt x="34" y="1368"/>
                  </a:cubicBezTo>
                  <a:cubicBezTo>
                    <a:pt x="51" y="1452"/>
                    <a:pt x="109" y="1493"/>
                    <a:pt x="164" y="1493"/>
                  </a:cubicBezTo>
                  <a:cubicBezTo>
                    <a:pt x="218" y="1493"/>
                    <a:pt x="268" y="1452"/>
                    <a:pt x="268" y="1368"/>
                  </a:cubicBezTo>
                  <a:cubicBezTo>
                    <a:pt x="301" y="968"/>
                    <a:pt x="301" y="534"/>
                    <a:pt x="268" y="101"/>
                  </a:cubicBezTo>
                  <a:cubicBezTo>
                    <a:pt x="268" y="34"/>
                    <a:pt x="218" y="1"/>
                    <a:pt x="16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6" name="Google Shape;3216;p71"/>
            <p:cNvSpPr/>
            <p:nvPr/>
          </p:nvSpPr>
          <p:spPr>
            <a:xfrm>
              <a:off x="5004067" y="4638473"/>
              <a:ext cx="4347" cy="27272"/>
            </a:xfrm>
            <a:custGeom>
              <a:avLst/>
              <a:gdLst/>
              <a:ahLst/>
              <a:cxnLst/>
              <a:rect l="l" t="t" r="r" b="b"/>
              <a:pathLst>
                <a:path w="234" h="1468" extrusionOk="0">
                  <a:moveTo>
                    <a:pt x="113" y="0"/>
                  </a:moveTo>
                  <a:cubicBezTo>
                    <a:pt x="67" y="0"/>
                    <a:pt x="17" y="33"/>
                    <a:pt x="0" y="100"/>
                  </a:cubicBezTo>
                  <a:cubicBezTo>
                    <a:pt x="0" y="534"/>
                    <a:pt x="0" y="967"/>
                    <a:pt x="34" y="1368"/>
                  </a:cubicBezTo>
                  <a:cubicBezTo>
                    <a:pt x="34" y="1434"/>
                    <a:pt x="75" y="1468"/>
                    <a:pt x="117" y="1468"/>
                  </a:cubicBezTo>
                  <a:cubicBezTo>
                    <a:pt x="159" y="1468"/>
                    <a:pt x="200" y="1434"/>
                    <a:pt x="200" y="1368"/>
                  </a:cubicBezTo>
                  <a:cubicBezTo>
                    <a:pt x="234" y="967"/>
                    <a:pt x="234" y="534"/>
                    <a:pt x="200" y="100"/>
                  </a:cubicBezTo>
                  <a:cubicBezTo>
                    <a:pt x="200" y="33"/>
                    <a:pt x="159" y="0"/>
                    <a:pt x="11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7" name="Google Shape;3217;p71"/>
            <p:cNvSpPr/>
            <p:nvPr/>
          </p:nvSpPr>
          <p:spPr>
            <a:xfrm>
              <a:off x="5003435" y="4570926"/>
              <a:ext cx="4979" cy="27272"/>
            </a:xfrm>
            <a:custGeom>
              <a:avLst/>
              <a:gdLst/>
              <a:ahLst/>
              <a:cxnLst/>
              <a:rect l="l" t="t" r="r" b="b"/>
              <a:pathLst>
                <a:path w="268" h="1468" extrusionOk="0">
                  <a:moveTo>
                    <a:pt x="151" y="0"/>
                  </a:moveTo>
                  <a:cubicBezTo>
                    <a:pt x="109" y="0"/>
                    <a:pt x="68" y="34"/>
                    <a:pt x="68" y="100"/>
                  </a:cubicBezTo>
                  <a:cubicBezTo>
                    <a:pt x="1" y="501"/>
                    <a:pt x="34" y="934"/>
                    <a:pt x="34" y="1368"/>
                  </a:cubicBezTo>
                  <a:cubicBezTo>
                    <a:pt x="34" y="1435"/>
                    <a:pt x="84" y="1468"/>
                    <a:pt x="134" y="1468"/>
                  </a:cubicBezTo>
                  <a:cubicBezTo>
                    <a:pt x="184" y="1468"/>
                    <a:pt x="234" y="1435"/>
                    <a:pt x="234" y="1368"/>
                  </a:cubicBezTo>
                  <a:cubicBezTo>
                    <a:pt x="268" y="934"/>
                    <a:pt x="268" y="501"/>
                    <a:pt x="234" y="100"/>
                  </a:cubicBezTo>
                  <a:cubicBezTo>
                    <a:pt x="234" y="34"/>
                    <a:pt x="193" y="0"/>
                    <a:pt x="1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8" name="Google Shape;3218;p71"/>
            <p:cNvSpPr/>
            <p:nvPr/>
          </p:nvSpPr>
          <p:spPr>
            <a:xfrm>
              <a:off x="5001577" y="4427154"/>
              <a:ext cx="4979" cy="26046"/>
            </a:xfrm>
            <a:custGeom>
              <a:avLst/>
              <a:gdLst/>
              <a:ahLst/>
              <a:cxnLst/>
              <a:rect l="l" t="t" r="r" b="b"/>
              <a:pathLst>
                <a:path w="268" h="1402" extrusionOk="0">
                  <a:moveTo>
                    <a:pt x="138" y="0"/>
                  </a:moveTo>
                  <a:cubicBezTo>
                    <a:pt x="84" y="0"/>
                    <a:pt x="34" y="34"/>
                    <a:pt x="34" y="100"/>
                  </a:cubicBezTo>
                  <a:cubicBezTo>
                    <a:pt x="1" y="501"/>
                    <a:pt x="1" y="901"/>
                    <a:pt x="34" y="1301"/>
                  </a:cubicBezTo>
                  <a:cubicBezTo>
                    <a:pt x="34" y="1368"/>
                    <a:pt x="84" y="1401"/>
                    <a:pt x="134" y="1401"/>
                  </a:cubicBezTo>
                  <a:cubicBezTo>
                    <a:pt x="184" y="1401"/>
                    <a:pt x="234" y="1368"/>
                    <a:pt x="234" y="1301"/>
                  </a:cubicBezTo>
                  <a:cubicBezTo>
                    <a:pt x="268" y="901"/>
                    <a:pt x="268" y="501"/>
                    <a:pt x="268" y="100"/>
                  </a:cubicBezTo>
                  <a:cubicBezTo>
                    <a:pt x="251" y="34"/>
                    <a:pt x="193"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9" name="Google Shape;3219;p71"/>
            <p:cNvSpPr/>
            <p:nvPr/>
          </p:nvSpPr>
          <p:spPr>
            <a:xfrm>
              <a:off x="4999720" y="4504771"/>
              <a:ext cx="4979" cy="25878"/>
            </a:xfrm>
            <a:custGeom>
              <a:avLst/>
              <a:gdLst/>
              <a:ahLst/>
              <a:cxnLst/>
              <a:rect l="l" t="t" r="r" b="b"/>
              <a:pathLst>
                <a:path w="268" h="1393" extrusionOk="0">
                  <a:moveTo>
                    <a:pt x="134" y="0"/>
                  </a:moveTo>
                  <a:cubicBezTo>
                    <a:pt x="76" y="0"/>
                    <a:pt x="17" y="42"/>
                    <a:pt x="1" y="125"/>
                  </a:cubicBezTo>
                  <a:cubicBezTo>
                    <a:pt x="1" y="492"/>
                    <a:pt x="34" y="893"/>
                    <a:pt x="34" y="1293"/>
                  </a:cubicBezTo>
                  <a:cubicBezTo>
                    <a:pt x="34" y="1360"/>
                    <a:pt x="84" y="1393"/>
                    <a:pt x="134" y="1393"/>
                  </a:cubicBezTo>
                  <a:cubicBezTo>
                    <a:pt x="184" y="1393"/>
                    <a:pt x="234" y="1360"/>
                    <a:pt x="234" y="1293"/>
                  </a:cubicBezTo>
                  <a:cubicBezTo>
                    <a:pt x="234" y="893"/>
                    <a:pt x="268" y="492"/>
                    <a:pt x="268" y="125"/>
                  </a:cubicBezTo>
                  <a:cubicBezTo>
                    <a:pt x="251" y="42"/>
                    <a:pt x="193" y="0"/>
                    <a:pt x="13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0" name="Google Shape;3220;p71"/>
            <p:cNvSpPr/>
            <p:nvPr/>
          </p:nvSpPr>
          <p:spPr>
            <a:xfrm>
              <a:off x="4987106" y="4238240"/>
              <a:ext cx="17147" cy="26027"/>
            </a:xfrm>
            <a:custGeom>
              <a:avLst/>
              <a:gdLst/>
              <a:ahLst/>
              <a:cxnLst/>
              <a:rect l="l" t="t" r="r" b="b"/>
              <a:pathLst>
                <a:path w="923" h="1401" extrusionOk="0">
                  <a:moveTo>
                    <a:pt x="153" y="0"/>
                  </a:moveTo>
                  <a:cubicBezTo>
                    <a:pt x="78" y="0"/>
                    <a:pt x="1" y="83"/>
                    <a:pt x="46" y="195"/>
                  </a:cubicBezTo>
                  <a:cubicBezTo>
                    <a:pt x="213" y="562"/>
                    <a:pt x="379" y="963"/>
                    <a:pt x="613" y="1330"/>
                  </a:cubicBezTo>
                  <a:cubicBezTo>
                    <a:pt x="637" y="1379"/>
                    <a:pt x="689" y="1401"/>
                    <a:pt x="741" y="1401"/>
                  </a:cubicBezTo>
                  <a:cubicBezTo>
                    <a:pt x="831" y="1401"/>
                    <a:pt x="922" y="1335"/>
                    <a:pt x="880" y="1230"/>
                  </a:cubicBezTo>
                  <a:cubicBezTo>
                    <a:pt x="713" y="829"/>
                    <a:pt x="480" y="429"/>
                    <a:pt x="246" y="62"/>
                  </a:cubicBezTo>
                  <a:cubicBezTo>
                    <a:pt x="225" y="19"/>
                    <a:pt x="189" y="0"/>
                    <a:pt x="15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1" name="Google Shape;3221;p71"/>
            <p:cNvSpPr/>
            <p:nvPr/>
          </p:nvSpPr>
          <p:spPr>
            <a:xfrm>
              <a:off x="4996004" y="4291761"/>
              <a:ext cx="7450" cy="27978"/>
            </a:xfrm>
            <a:custGeom>
              <a:avLst/>
              <a:gdLst/>
              <a:ahLst/>
              <a:cxnLst/>
              <a:rect l="l" t="t" r="r" b="b"/>
              <a:pathLst>
                <a:path w="401" h="1506" extrusionOk="0">
                  <a:moveTo>
                    <a:pt x="132" y="1"/>
                  </a:moveTo>
                  <a:cubicBezTo>
                    <a:pt x="68" y="1"/>
                    <a:pt x="1" y="53"/>
                    <a:pt x="1" y="150"/>
                  </a:cubicBezTo>
                  <a:cubicBezTo>
                    <a:pt x="67" y="583"/>
                    <a:pt x="134" y="984"/>
                    <a:pt x="134" y="1417"/>
                  </a:cubicBezTo>
                  <a:cubicBezTo>
                    <a:pt x="116" y="1471"/>
                    <a:pt x="165" y="1505"/>
                    <a:pt x="220" y="1505"/>
                  </a:cubicBezTo>
                  <a:cubicBezTo>
                    <a:pt x="267" y="1505"/>
                    <a:pt x="319" y="1479"/>
                    <a:pt x="334" y="1417"/>
                  </a:cubicBezTo>
                  <a:cubicBezTo>
                    <a:pt x="401" y="984"/>
                    <a:pt x="401" y="517"/>
                    <a:pt x="234" y="83"/>
                  </a:cubicBezTo>
                  <a:cubicBezTo>
                    <a:pt x="220" y="27"/>
                    <a:pt x="177" y="1"/>
                    <a:pt x="13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2" name="Google Shape;3222;p71"/>
            <p:cNvSpPr/>
            <p:nvPr/>
          </p:nvSpPr>
          <p:spPr>
            <a:xfrm>
              <a:off x="4997862" y="4357749"/>
              <a:ext cx="4979" cy="29761"/>
            </a:xfrm>
            <a:custGeom>
              <a:avLst/>
              <a:gdLst/>
              <a:ahLst/>
              <a:cxnLst/>
              <a:rect l="l" t="t" r="r" b="b"/>
              <a:pathLst>
                <a:path w="268" h="1602" extrusionOk="0">
                  <a:moveTo>
                    <a:pt x="122" y="0"/>
                  </a:moveTo>
                  <a:cubicBezTo>
                    <a:pt x="76" y="0"/>
                    <a:pt x="34" y="34"/>
                    <a:pt x="34" y="100"/>
                  </a:cubicBezTo>
                  <a:cubicBezTo>
                    <a:pt x="1" y="567"/>
                    <a:pt x="1" y="1034"/>
                    <a:pt x="34" y="1501"/>
                  </a:cubicBezTo>
                  <a:cubicBezTo>
                    <a:pt x="34" y="1568"/>
                    <a:pt x="84" y="1601"/>
                    <a:pt x="134" y="1601"/>
                  </a:cubicBezTo>
                  <a:cubicBezTo>
                    <a:pt x="184" y="1601"/>
                    <a:pt x="234" y="1568"/>
                    <a:pt x="234" y="1501"/>
                  </a:cubicBezTo>
                  <a:cubicBezTo>
                    <a:pt x="234" y="1034"/>
                    <a:pt x="267" y="567"/>
                    <a:pt x="234" y="100"/>
                  </a:cubicBezTo>
                  <a:cubicBezTo>
                    <a:pt x="217" y="34"/>
                    <a:pt x="167" y="0"/>
                    <a:pt x="12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3" name="Google Shape;3223;p71"/>
            <p:cNvSpPr/>
            <p:nvPr/>
          </p:nvSpPr>
          <p:spPr>
            <a:xfrm>
              <a:off x="4943337" y="4231663"/>
              <a:ext cx="31619" cy="5183"/>
            </a:xfrm>
            <a:custGeom>
              <a:avLst/>
              <a:gdLst/>
              <a:ahLst/>
              <a:cxnLst/>
              <a:rect l="l" t="t" r="r" b="b"/>
              <a:pathLst>
                <a:path w="1702" h="279" extrusionOk="0">
                  <a:moveTo>
                    <a:pt x="1101" y="1"/>
                  </a:moveTo>
                  <a:cubicBezTo>
                    <a:pt x="790" y="1"/>
                    <a:pt x="478" y="16"/>
                    <a:pt x="167" y="16"/>
                  </a:cubicBezTo>
                  <a:cubicBezTo>
                    <a:pt x="0" y="16"/>
                    <a:pt x="0" y="249"/>
                    <a:pt x="167" y="249"/>
                  </a:cubicBezTo>
                  <a:cubicBezTo>
                    <a:pt x="478" y="249"/>
                    <a:pt x="790" y="279"/>
                    <a:pt x="1101" y="279"/>
                  </a:cubicBezTo>
                  <a:cubicBezTo>
                    <a:pt x="1257" y="279"/>
                    <a:pt x="1412" y="272"/>
                    <a:pt x="1568" y="249"/>
                  </a:cubicBezTo>
                  <a:cubicBezTo>
                    <a:pt x="1701" y="249"/>
                    <a:pt x="1701" y="49"/>
                    <a:pt x="1568" y="16"/>
                  </a:cubicBezTo>
                  <a:cubicBezTo>
                    <a:pt x="1412" y="5"/>
                    <a:pt x="1257" y="1"/>
                    <a:pt x="11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4" name="Google Shape;3224;p71"/>
            <p:cNvSpPr/>
            <p:nvPr/>
          </p:nvSpPr>
          <p:spPr>
            <a:xfrm>
              <a:off x="4898101" y="4790902"/>
              <a:ext cx="40908" cy="6223"/>
            </a:xfrm>
            <a:custGeom>
              <a:avLst/>
              <a:gdLst/>
              <a:ahLst/>
              <a:cxnLst/>
              <a:rect l="l" t="t" r="r" b="b"/>
              <a:pathLst>
                <a:path w="2202" h="335" extrusionOk="0">
                  <a:moveTo>
                    <a:pt x="2068" y="1"/>
                  </a:moveTo>
                  <a:cubicBezTo>
                    <a:pt x="1701" y="1"/>
                    <a:pt x="1368" y="1"/>
                    <a:pt x="1001" y="34"/>
                  </a:cubicBezTo>
                  <a:lnTo>
                    <a:pt x="967" y="34"/>
                  </a:lnTo>
                  <a:cubicBezTo>
                    <a:pt x="701" y="68"/>
                    <a:pt x="400" y="101"/>
                    <a:pt x="134" y="134"/>
                  </a:cubicBezTo>
                  <a:cubicBezTo>
                    <a:pt x="33" y="134"/>
                    <a:pt x="0" y="335"/>
                    <a:pt x="134" y="335"/>
                  </a:cubicBezTo>
                  <a:cubicBezTo>
                    <a:pt x="767" y="335"/>
                    <a:pt x="1468" y="335"/>
                    <a:pt x="2102" y="201"/>
                  </a:cubicBezTo>
                  <a:cubicBezTo>
                    <a:pt x="2202" y="201"/>
                    <a:pt x="2168" y="1"/>
                    <a:pt x="20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5" name="Google Shape;3225;p71"/>
            <p:cNvSpPr/>
            <p:nvPr/>
          </p:nvSpPr>
          <p:spPr>
            <a:xfrm>
              <a:off x="4885691" y="4230716"/>
              <a:ext cx="33495" cy="6632"/>
            </a:xfrm>
            <a:custGeom>
              <a:avLst/>
              <a:gdLst/>
              <a:ahLst/>
              <a:cxnLst/>
              <a:rect l="l" t="t" r="r" b="b"/>
              <a:pathLst>
                <a:path w="1803" h="357" extrusionOk="0">
                  <a:moveTo>
                    <a:pt x="201" y="0"/>
                  </a:moveTo>
                  <a:cubicBezTo>
                    <a:pt x="34" y="0"/>
                    <a:pt x="1" y="200"/>
                    <a:pt x="134" y="234"/>
                  </a:cubicBezTo>
                  <a:cubicBezTo>
                    <a:pt x="420" y="295"/>
                    <a:pt x="756" y="356"/>
                    <a:pt x="1089" y="356"/>
                  </a:cubicBezTo>
                  <a:cubicBezTo>
                    <a:pt x="1299" y="356"/>
                    <a:pt x="1508" y="332"/>
                    <a:pt x="1702" y="267"/>
                  </a:cubicBezTo>
                  <a:cubicBezTo>
                    <a:pt x="1802" y="234"/>
                    <a:pt x="1769" y="67"/>
                    <a:pt x="1669" y="67"/>
                  </a:cubicBezTo>
                  <a:cubicBezTo>
                    <a:pt x="1168" y="33"/>
                    <a:pt x="701" y="67"/>
                    <a:pt x="20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6" name="Google Shape;3226;p71"/>
            <p:cNvSpPr/>
            <p:nvPr/>
          </p:nvSpPr>
          <p:spPr>
            <a:xfrm>
              <a:off x="4832411" y="4789676"/>
              <a:ext cx="43397" cy="6205"/>
            </a:xfrm>
            <a:custGeom>
              <a:avLst/>
              <a:gdLst/>
              <a:ahLst/>
              <a:cxnLst/>
              <a:rect l="l" t="t" r="r" b="b"/>
              <a:pathLst>
                <a:path w="2336" h="334" extrusionOk="0">
                  <a:moveTo>
                    <a:pt x="2168" y="0"/>
                  </a:moveTo>
                  <a:cubicBezTo>
                    <a:pt x="1501" y="0"/>
                    <a:pt x="834" y="67"/>
                    <a:pt x="134" y="100"/>
                  </a:cubicBezTo>
                  <a:cubicBezTo>
                    <a:pt x="0" y="100"/>
                    <a:pt x="0" y="334"/>
                    <a:pt x="134" y="334"/>
                  </a:cubicBezTo>
                  <a:cubicBezTo>
                    <a:pt x="801" y="300"/>
                    <a:pt x="1501" y="300"/>
                    <a:pt x="2168" y="200"/>
                  </a:cubicBezTo>
                  <a:cubicBezTo>
                    <a:pt x="2302" y="200"/>
                    <a:pt x="2335" y="0"/>
                    <a:pt x="21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7" name="Google Shape;3227;p71"/>
            <p:cNvSpPr/>
            <p:nvPr/>
          </p:nvSpPr>
          <p:spPr>
            <a:xfrm>
              <a:off x="4816285" y="4235044"/>
              <a:ext cx="37211" cy="5889"/>
            </a:xfrm>
            <a:custGeom>
              <a:avLst/>
              <a:gdLst/>
              <a:ahLst/>
              <a:cxnLst/>
              <a:rect l="l" t="t" r="r" b="b"/>
              <a:pathLst>
                <a:path w="2003" h="317" extrusionOk="0">
                  <a:moveTo>
                    <a:pt x="168" y="1"/>
                  </a:moveTo>
                  <a:cubicBezTo>
                    <a:pt x="34" y="1"/>
                    <a:pt x="1" y="167"/>
                    <a:pt x="134" y="201"/>
                  </a:cubicBezTo>
                  <a:cubicBezTo>
                    <a:pt x="504" y="266"/>
                    <a:pt x="887" y="317"/>
                    <a:pt x="1276" y="317"/>
                  </a:cubicBezTo>
                  <a:cubicBezTo>
                    <a:pt x="1484" y="317"/>
                    <a:pt x="1693" y="302"/>
                    <a:pt x="1902" y="267"/>
                  </a:cubicBezTo>
                  <a:cubicBezTo>
                    <a:pt x="2002" y="234"/>
                    <a:pt x="1969" y="67"/>
                    <a:pt x="1869" y="67"/>
                  </a:cubicBezTo>
                  <a:cubicBezTo>
                    <a:pt x="1302" y="34"/>
                    <a:pt x="735" y="67"/>
                    <a:pt x="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8" name="Google Shape;3228;p71"/>
            <p:cNvSpPr/>
            <p:nvPr/>
          </p:nvSpPr>
          <p:spPr>
            <a:xfrm>
              <a:off x="4764398" y="4789601"/>
              <a:ext cx="37657" cy="6558"/>
            </a:xfrm>
            <a:custGeom>
              <a:avLst/>
              <a:gdLst/>
              <a:ahLst/>
              <a:cxnLst/>
              <a:rect l="l" t="t" r="r" b="b"/>
              <a:pathLst>
                <a:path w="2027" h="353" extrusionOk="0">
                  <a:moveTo>
                    <a:pt x="166" y="1"/>
                  </a:moveTo>
                  <a:cubicBezTo>
                    <a:pt x="51" y="1"/>
                    <a:pt x="1" y="204"/>
                    <a:pt x="125" y="204"/>
                  </a:cubicBezTo>
                  <a:cubicBezTo>
                    <a:pt x="526" y="293"/>
                    <a:pt x="926" y="353"/>
                    <a:pt x="1316" y="353"/>
                  </a:cubicBezTo>
                  <a:cubicBezTo>
                    <a:pt x="1512" y="353"/>
                    <a:pt x="1704" y="338"/>
                    <a:pt x="1893" y="304"/>
                  </a:cubicBezTo>
                  <a:cubicBezTo>
                    <a:pt x="2027" y="304"/>
                    <a:pt x="1993" y="104"/>
                    <a:pt x="1860" y="104"/>
                  </a:cubicBezTo>
                  <a:cubicBezTo>
                    <a:pt x="1293" y="71"/>
                    <a:pt x="759" y="104"/>
                    <a:pt x="192" y="4"/>
                  </a:cubicBezTo>
                  <a:cubicBezTo>
                    <a:pt x="183" y="2"/>
                    <a:pt x="175" y="1"/>
                    <a:pt x="16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9" name="Google Shape;3229;p71"/>
            <p:cNvSpPr/>
            <p:nvPr/>
          </p:nvSpPr>
          <p:spPr>
            <a:xfrm>
              <a:off x="4754942" y="4227669"/>
              <a:ext cx="36579" cy="5016"/>
            </a:xfrm>
            <a:custGeom>
              <a:avLst/>
              <a:gdLst/>
              <a:ahLst/>
              <a:cxnLst/>
              <a:rect l="l" t="t" r="r" b="b"/>
              <a:pathLst>
                <a:path w="1969" h="270" extrusionOk="0">
                  <a:moveTo>
                    <a:pt x="1268" y="1"/>
                  </a:moveTo>
                  <a:cubicBezTo>
                    <a:pt x="890" y="1"/>
                    <a:pt x="512" y="31"/>
                    <a:pt x="134" y="31"/>
                  </a:cubicBezTo>
                  <a:cubicBezTo>
                    <a:pt x="1" y="31"/>
                    <a:pt x="1" y="231"/>
                    <a:pt x="134" y="231"/>
                  </a:cubicBezTo>
                  <a:cubicBezTo>
                    <a:pt x="461" y="250"/>
                    <a:pt x="789" y="269"/>
                    <a:pt x="1116" y="269"/>
                  </a:cubicBezTo>
                  <a:cubicBezTo>
                    <a:pt x="1356" y="269"/>
                    <a:pt x="1596" y="259"/>
                    <a:pt x="1835" y="231"/>
                  </a:cubicBezTo>
                  <a:cubicBezTo>
                    <a:pt x="1969" y="231"/>
                    <a:pt x="1969" y="31"/>
                    <a:pt x="1835" y="31"/>
                  </a:cubicBezTo>
                  <a:cubicBezTo>
                    <a:pt x="1646" y="8"/>
                    <a:pt x="1457" y="1"/>
                    <a:pt x="12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0" name="Google Shape;3230;p71"/>
            <p:cNvSpPr/>
            <p:nvPr/>
          </p:nvSpPr>
          <p:spPr>
            <a:xfrm>
              <a:off x="4696702" y="4230641"/>
              <a:ext cx="38195" cy="6279"/>
            </a:xfrm>
            <a:custGeom>
              <a:avLst/>
              <a:gdLst/>
              <a:ahLst/>
              <a:cxnLst/>
              <a:rect l="l" t="t" r="r" b="b"/>
              <a:pathLst>
                <a:path w="2056" h="338" extrusionOk="0">
                  <a:moveTo>
                    <a:pt x="1871" y="0"/>
                  </a:moveTo>
                  <a:cubicBezTo>
                    <a:pt x="1860" y="0"/>
                    <a:pt x="1847" y="2"/>
                    <a:pt x="1835" y="4"/>
                  </a:cubicBezTo>
                  <a:cubicBezTo>
                    <a:pt x="1444" y="53"/>
                    <a:pt x="1035" y="84"/>
                    <a:pt x="622" y="84"/>
                  </a:cubicBezTo>
                  <a:cubicBezTo>
                    <a:pt x="471" y="84"/>
                    <a:pt x="319" y="80"/>
                    <a:pt x="167" y="71"/>
                  </a:cubicBezTo>
                  <a:cubicBezTo>
                    <a:pt x="156" y="69"/>
                    <a:pt x="145" y="68"/>
                    <a:pt x="136" y="68"/>
                  </a:cubicBezTo>
                  <a:cubicBezTo>
                    <a:pt x="1" y="68"/>
                    <a:pt x="11" y="273"/>
                    <a:pt x="167" y="304"/>
                  </a:cubicBezTo>
                  <a:cubicBezTo>
                    <a:pt x="367" y="327"/>
                    <a:pt x="563" y="338"/>
                    <a:pt x="757" y="338"/>
                  </a:cubicBezTo>
                  <a:cubicBezTo>
                    <a:pt x="1145" y="338"/>
                    <a:pt x="1523" y="293"/>
                    <a:pt x="1901" y="204"/>
                  </a:cubicBezTo>
                  <a:cubicBezTo>
                    <a:pt x="2055" y="173"/>
                    <a:pt x="2010" y="0"/>
                    <a:pt x="187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1" name="Google Shape;3231;p71"/>
            <p:cNvSpPr/>
            <p:nvPr/>
          </p:nvSpPr>
          <p:spPr>
            <a:xfrm>
              <a:off x="4703074" y="4795175"/>
              <a:ext cx="25247" cy="6781"/>
            </a:xfrm>
            <a:custGeom>
              <a:avLst/>
              <a:gdLst/>
              <a:ahLst/>
              <a:cxnLst/>
              <a:rect l="l" t="t" r="r" b="b"/>
              <a:pathLst>
                <a:path w="1359" h="365" extrusionOk="0">
                  <a:moveTo>
                    <a:pt x="129" y="1"/>
                  </a:moveTo>
                  <a:cubicBezTo>
                    <a:pt x="20" y="1"/>
                    <a:pt x="1" y="176"/>
                    <a:pt x="124" y="238"/>
                  </a:cubicBezTo>
                  <a:cubicBezTo>
                    <a:pt x="389" y="310"/>
                    <a:pt x="653" y="365"/>
                    <a:pt x="917" y="365"/>
                  </a:cubicBezTo>
                  <a:cubicBezTo>
                    <a:pt x="1020" y="365"/>
                    <a:pt x="1122" y="357"/>
                    <a:pt x="1225" y="338"/>
                  </a:cubicBezTo>
                  <a:cubicBezTo>
                    <a:pt x="1358" y="305"/>
                    <a:pt x="1325" y="105"/>
                    <a:pt x="1225" y="105"/>
                  </a:cubicBezTo>
                  <a:cubicBezTo>
                    <a:pt x="1103" y="116"/>
                    <a:pt x="984" y="123"/>
                    <a:pt x="867" y="123"/>
                  </a:cubicBezTo>
                  <a:cubicBezTo>
                    <a:pt x="632" y="123"/>
                    <a:pt x="402" y="93"/>
                    <a:pt x="157" y="4"/>
                  </a:cubicBezTo>
                  <a:cubicBezTo>
                    <a:pt x="147" y="2"/>
                    <a:pt x="138" y="1"/>
                    <a:pt x="129"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2" name="Google Shape;3232;p71"/>
            <p:cNvSpPr/>
            <p:nvPr/>
          </p:nvSpPr>
          <p:spPr>
            <a:xfrm>
              <a:off x="4637830" y="4229806"/>
              <a:ext cx="34721" cy="4886"/>
            </a:xfrm>
            <a:custGeom>
              <a:avLst/>
              <a:gdLst/>
              <a:ahLst/>
              <a:cxnLst/>
              <a:rect l="l" t="t" r="r" b="b"/>
              <a:pathLst>
                <a:path w="1869" h="263" extrusionOk="0">
                  <a:moveTo>
                    <a:pt x="1192" y="1"/>
                  </a:moveTo>
                  <a:cubicBezTo>
                    <a:pt x="827" y="1"/>
                    <a:pt x="456" y="16"/>
                    <a:pt x="100" y="16"/>
                  </a:cubicBezTo>
                  <a:cubicBezTo>
                    <a:pt x="0" y="16"/>
                    <a:pt x="0" y="216"/>
                    <a:pt x="100" y="216"/>
                  </a:cubicBezTo>
                  <a:cubicBezTo>
                    <a:pt x="478" y="239"/>
                    <a:pt x="872" y="263"/>
                    <a:pt x="1259" y="263"/>
                  </a:cubicBezTo>
                  <a:cubicBezTo>
                    <a:pt x="1419" y="263"/>
                    <a:pt x="1578" y="259"/>
                    <a:pt x="1735" y="249"/>
                  </a:cubicBezTo>
                  <a:cubicBezTo>
                    <a:pt x="1868" y="216"/>
                    <a:pt x="1868" y="49"/>
                    <a:pt x="1735" y="16"/>
                  </a:cubicBezTo>
                  <a:cubicBezTo>
                    <a:pt x="1557" y="5"/>
                    <a:pt x="1375" y="1"/>
                    <a:pt x="119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3" name="Google Shape;3233;p71"/>
            <p:cNvSpPr/>
            <p:nvPr/>
          </p:nvSpPr>
          <p:spPr>
            <a:xfrm>
              <a:off x="4640301" y="4791868"/>
              <a:ext cx="27290" cy="3047"/>
            </a:xfrm>
            <a:custGeom>
              <a:avLst/>
              <a:gdLst/>
              <a:ahLst/>
              <a:cxnLst/>
              <a:rect l="l" t="t" r="r" b="b"/>
              <a:pathLst>
                <a:path w="1469" h="164" extrusionOk="0">
                  <a:moveTo>
                    <a:pt x="951" y="1"/>
                  </a:moveTo>
                  <a:cubicBezTo>
                    <a:pt x="664" y="1"/>
                    <a:pt x="367" y="16"/>
                    <a:pt x="101" y="16"/>
                  </a:cubicBezTo>
                  <a:cubicBezTo>
                    <a:pt x="1" y="49"/>
                    <a:pt x="1" y="149"/>
                    <a:pt x="101" y="149"/>
                  </a:cubicBezTo>
                  <a:cubicBezTo>
                    <a:pt x="367" y="149"/>
                    <a:pt x="664" y="164"/>
                    <a:pt x="951" y="164"/>
                  </a:cubicBezTo>
                  <a:cubicBezTo>
                    <a:pt x="1094" y="164"/>
                    <a:pt x="1235" y="160"/>
                    <a:pt x="1368" y="149"/>
                  </a:cubicBezTo>
                  <a:cubicBezTo>
                    <a:pt x="1468" y="149"/>
                    <a:pt x="1468" y="16"/>
                    <a:pt x="1368" y="16"/>
                  </a:cubicBezTo>
                  <a:cubicBezTo>
                    <a:pt x="1235" y="5"/>
                    <a:pt x="1094" y="1"/>
                    <a:pt x="95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4" name="Google Shape;3234;p71"/>
            <p:cNvSpPr/>
            <p:nvPr/>
          </p:nvSpPr>
          <p:spPr>
            <a:xfrm>
              <a:off x="4584531" y="4226090"/>
              <a:ext cx="30374" cy="4013"/>
            </a:xfrm>
            <a:custGeom>
              <a:avLst/>
              <a:gdLst/>
              <a:ahLst/>
              <a:cxnLst/>
              <a:rect l="l" t="t" r="r" b="b"/>
              <a:pathLst>
                <a:path w="1635" h="216" extrusionOk="0">
                  <a:moveTo>
                    <a:pt x="1034" y="1"/>
                  </a:moveTo>
                  <a:cubicBezTo>
                    <a:pt x="723" y="1"/>
                    <a:pt x="412" y="16"/>
                    <a:pt x="100" y="16"/>
                  </a:cubicBezTo>
                  <a:cubicBezTo>
                    <a:pt x="0" y="49"/>
                    <a:pt x="0" y="182"/>
                    <a:pt x="100" y="182"/>
                  </a:cubicBezTo>
                  <a:cubicBezTo>
                    <a:pt x="567" y="216"/>
                    <a:pt x="1034" y="216"/>
                    <a:pt x="1501" y="216"/>
                  </a:cubicBezTo>
                  <a:cubicBezTo>
                    <a:pt x="1635" y="216"/>
                    <a:pt x="1635" y="16"/>
                    <a:pt x="1501" y="16"/>
                  </a:cubicBezTo>
                  <a:cubicBezTo>
                    <a:pt x="1346" y="4"/>
                    <a:pt x="1190" y="1"/>
                    <a:pt x="103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5" name="Google Shape;3235;p71"/>
            <p:cNvSpPr/>
            <p:nvPr/>
          </p:nvSpPr>
          <p:spPr>
            <a:xfrm>
              <a:off x="4564077" y="4793317"/>
              <a:ext cx="32678" cy="5425"/>
            </a:xfrm>
            <a:custGeom>
              <a:avLst/>
              <a:gdLst/>
              <a:ahLst/>
              <a:cxnLst/>
              <a:rect l="l" t="t" r="r" b="b"/>
              <a:pathLst>
                <a:path w="1759" h="292" extrusionOk="0">
                  <a:moveTo>
                    <a:pt x="1624" y="1"/>
                  </a:moveTo>
                  <a:cubicBezTo>
                    <a:pt x="1617" y="1"/>
                    <a:pt x="1609" y="2"/>
                    <a:pt x="1602" y="4"/>
                  </a:cubicBezTo>
                  <a:cubicBezTo>
                    <a:pt x="1235" y="53"/>
                    <a:pt x="869" y="84"/>
                    <a:pt x="503" y="84"/>
                  </a:cubicBezTo>
                  <a:cubicBezTo>
                    <a:pt x="369" y="84"/>
                    <a:pt x="235" y="80"/>
                    <a:pt x="101" y="71"/>
                  </a:cubicBezTo>
                  <a:cubicBezTo>
                    <a:pt x="1" y="71"/>
                    <a:pt x="1" y="238"/>
                    <a:pt x="101" y="271"/>
                  </a:cubicBezTo>
                  <a:cubicBezTo>
                    <a:pt x="296" y="283"/>
                    <a:pt x="487" y="291"/>
                    <a:pt x="675" y="291"/>
                  </a:cubicBezTo>
                  <a:cubicBezTo>
                    <a:pt x="1001" y="291"/>
                    <a:pt x="1318" y="268"/>
                    <a:pt x="1635" y="205"/>
                  </a:cubicBezTo>
                  <a:cubicBezTo>
                    <a:pt x="1758" y="174"/>
                    <a:pt x="1711" y="1"/>
                    <a:pt x="162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6" name="Google Shape;3236;p71"/>
            <p:cNvSpPr/>
            <p:nvPr/>
          </p:nvSpPr>
          <p:spPr>
            <a:xfrm>
              <a:off x="4528130" y="4225588"/>
              <a:ext cx="28962" cy="6446"/>
            </a:xfrm>
            <a:custGeom>
              <a:avLst/>
              <a:gdLst/>
              <a:ahLst/>
              <a:cxnLst/>
              <a:rect l="l" t="t" r="r" b="b"/>
              <a:pathLst>
                <a:path w="1559" h="347" extrusionOk="0">
                  <a:moveTo>
                    <a:pt x="625" y="1"/>
                  </a:moveTo>
                  <a:cubicBezTo>
                    <a:pt x="447" y="1"/>
                    <a:pt x="269" y="17"/>
                    <a:pt x="101" y="43"/>
                  </a:cubicBezTo>
                  <a:cubicBezTo>
                    <a:pt x="1" y="76"/>
                    <a:pt x="1" y="243"/>
                    <a:pt x="134" y="243"/>
                  </a:cubicBezTo>
                  <a:cubicBezTo>
                    <a:pt x="535" y="243"/>
                    <a:pt x="968" y="276"/>
                    <a:pt x="1369" y="343"/>
                  </a:cubicBezTo>
                  <a:cubicBezTo>
                    <a:pt x="1379" y="345"/>
                    <a:pt x="1389" y="347"/>
                    <a:pt x="1398" y="347"/>
                  </a:cubicBezTo>
                  <a:cubicBezTo>
                    <a:pt x="1511" y="347"/>
                    <a:pt x="1558" y="173"/>
                    <a:pt x="1435" y="143"/>
                  </a:cubicBezTo>
                  <a:cubicBezTo>
                    <a:pt x="1190" y="40"/>
                    <a:pt x="907" y="1"/>
                    <a:pt x="62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7" name="Google Shape;3237;p71"/>
            <p:cNvSpPr/>
            <p:nvPr/>
          </p:nvSpPr>
          <p:spPr>
            <a:xfrm>
              <a:off x="4494802" y="4791440"/>
              <a:ext cx="41855" cy="7320"/>
            </a:xfrm>
            <a:custGeom>
              <a:avLst/>
              <a:gdLst/>
              <a:ahLst/>
              <a:cxnLst/>
              <a:rect l="l" t="t" r="r" b="b"/>
              <a:pathLst>
                <a:path w="2253" h="394" extrusionOk="0">
                  <a:moveTo>
                    <a:pt x="2121" y="1"/>
                  </a:moveTo>
                  <a:cubicBezTo>
                    <a:pt x="2113" y="1"/>
                    <a:pt x="2104" y="2"/>
                    <a:pt x="2095" y="5"/>
                  </a:cubicBezTo>
                  <a:cubicBezTo>
                    <a:pt x="1612" y="126"/>
                    <a:pt x="1146" y="212"/>
                    <a:pt x="659" y="212"/>
                  </a:cubicBezTo>
                  <a:cubicBezTo>
                    <a:pt x="474" y="212"/>
                    <a:pt x="287" y="200"/>
                    <a:pt x="94" y="172"/>
                  </a:cubicBezTo>
                  <a:cubicBezTo>
                    <a:pt x="86" y="168"/>
                    <a:pt x="79" y="167"/>
                    <a:pt x="73" y="167"/>
                  </a:cubicBezTo>
                  <a:cubicBezTo>
                    <a:pt x="21" y="167"/>
                    <a:pt x="1" y="276"/>
                    <a:pt x="60" y="306"/>
                  </a:cubicBezTo>
                  <a:cubicBezTo>
                    <a:pt x="364" y="361"/>
                    <a:pt x="668" y="393"/>
                    <a:pt x="965" y="393"/>
                  </a:cubicBezTo>
                  <a:cubicBezTo>
                    <a:pt x="1385" y="393"/>
                    <a:pt x="1791" y="328"/>
                    <a:pt x="2162" y="172"/>
                  </a:cubicBezTo>
                  <a:cubicBezTo>
                    <a:pt x="2253" y="142"/>
                    <a:pt x="2206" y="1"/>
                    <a:pt x="212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8" name="Google Shape;3238;p71"/>
            <p:cNvSpPr/>
            <p:nvPr/>
          </p:nvSpPr>
          <p:spPr>
            <a:xfrm>
              <a:off x="4477952" y="4224437"/>
              <a:ext cx="27105" cy="6298"/>
            </a:xfrm>
            <a:custGeom>
              <a:avLst/>
              <a:gdLst/>
              <a:ahLst/>
              <a:cxnLst/>
              <a:rect l="l" t="t" r="r" b="b"/>
              <a:pathLst>
                <a:path w="1459" h="339" extrusionOk="0">
                  <a:moveTo>
                    <a:pt x="1335" y="0"/>
                  </a:moveTo>
                  <a:cubicBezTo>
                    <a:pt x="1324" y="0"/>
                    <a:pt x="1313" y="1"/>
                    <a:pt x="1301" y="4"/>
                  </a:cubicBezTo>
                  <a:cubicBezTo>
                    <a:pt x="934" y="38"/>
                    <a:pt x="534" y="105"/>
                    <a:pt x="167" y="105"/>
                  </a:cubicBezTo>
                  <a:cubicBezTo>
                    <a:pt x="156" y="102"/>
                    <a:pt x="145" y="101"/>
                    <a:pt x="136" y="101"/>
                  </a:cubicBezTo>
                  <a:cubicBezTo>
                    <a:pt x="1" y="101"/>
                    <a:pt x="11" y="307"/>
                    <a:pt x="167" y="338"/>
                  </a:cubicBezTo>
                  <a:cubicBezTo>
                    <a:pt x="567" y="338"/>
                    <a:pt x="967" y="305"/>
                    <a:pt x="1368" y="171"/>
                  </a:cubicBezTo>
                  <a:cubicBezTo>
                    <a:pt x="1459" y="141"/>
                    <a:pt x="1439" y="0"/>
                    <a:pt x="13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9" name="Google Shape;3239;p71"/>
            <p:cNvSpPr/>
            <p:nvPr/>
          </p:nvSpPr>
          <p:spPr>
            <a:xfrm>
              <a:off x="4436431" y="4795249"/>
              <a:ext cx="39050" cy="4347"/>
            </a:xfrm>
            <a:custGeom>
              <a:avLst/>
              <a:gdLst/>
              <a:ahLst/>
              <a:cxnLst/>
              <a:rect l="l" t="t" r="r" b="b"/>
              <a:pathLst>
                <a:path w="2102" h="234" extrusionOk="0">
                  <a:moveTo>
                    <a:pt x="1968" y="0"/>
                  </a:moveTo>
                  <a:cubicBezTo>
                    <a:pt x="1368" y="0"/>
                    <a:pt x="734" y="0"/>
                    <a:pt x="133" y="34"/>
                  </a:cubicBezTo>
                  <a:cubicBezTo>
                    <a:pt x="0" y="34"/>
                    <a:pt x="0" y="201"/>
                    <a:pt x="133" y="201"/>
                  </a:cubicBezTo>
                  <a:cubicBezTo>
                    <a:pt x="734" y="234"/>
                    <a:pt x="1368" y="234"/>
                    <a:pt x="1968" y="234"/>
                  </a:cubicBezTo>
                  <a:cubicBezTo>
                    <a:pt x="2102" y="201"/>
                    <a:pt x="2102" y="34"/>
                    <a:pt x="19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0" name="Google Shape;3240;p71"/>
            <p:cNvSpPr/>
            <p:nvPr/>
          </p:nvSpPr>
          <p:spPr>
            <a:xfrm>
              <a:off x="4410404" y="4222653"/>
              <a:ext cx="37081" cy="5666"/>
            </a:xfrm>
            <a:custGeom>
              <a:avLst/>
              <a:gdLst/>
              <a:ahLst/>
              <a:cxnLst/>
              <a:rect l="l" t="t" r="r" b="b"/>
              <a:pathLst>
                <a:path w="1996" h="305" extrusionOk="0">
                  <a:moveTo>
                    <a:pt x="133" y="0"/>
                  </a:moveTo>
                  <a:cubicBezTo>
                    <a:pt x="0" y="0"/>
                    <a:pt x="33" y="167"/>
                    <a:pt x="133" y="201"/>
                  </a:cubicBezTo>
                  <a:cubicBezTo>
                    <a:pt x="701" y="234"/>
                    <a:pt x="1268" y="301"/>
                    <a:pt x="1868" y="301"/>
                  </a:cubicBezTo>
                  <a:cubicBezTo>
                    <a:pt x="1878" y="303"/>
                    <a:pt x="1887" y="304"/>
                    <a:pt x="1896" y="304"/>
                  </a:cubicBezTo>
                  <a:cubicBezTo>
                    <a:pt x="1996" y="304"/>
                    <a:pt x="1960" y="131"/>
                    <a:pt x="1868" y="100"/>
                  </a:cubicBezTo>
                  <a:cubicBezTo>
                    <a:pt x="1301" y="34"/>
                    <a:pt x="701" y="34"/>
                    <a:pt x="13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1" name="Google Shape;3241;p71"/>
            <p:cNvSpPr/>
            <p:nvPr/>
          </p:nvSpPr>
          <p:spPr>
            <a:xfrm>
              <a:off x="4373212" y="4797460"/>
              <a:ext cx="36579" cy="4254"/>
            </a:xfrm>
            <a:custGeom>
              <a:avLst/>
              <a:gdLst/>
              <a:ahLst/>
              <a:cxnLst/>
              <a:rect l="l" t="t" r="r" b="b"/>
              <a:pathLst>
                <a:path w="1969" h="229" extrusionOk="0">
                  <a:moveTo>
                    <a:pt x="1260" y="0"/>
                  </a:moveTo>
                  <a:cubicBezTo>
                    <a:pt x="872" y="0"/>
                    <a:pt x="479" y="15"/>
                    <a:pt x="101" y="15"/>
                  </a:cubicBezTo>
                  <a:cubicBezTo>
                    <a:pt x="1" y="48"/>
                    <a:pt x="1" y="182"/>
                    <a:pt x="101" y="182"/>
                  </a:cubicBezTo>
                  <a:cubicBezTo>
                    <a:pt x="502" y="205"/>
                    <a:pt x="919" y="229"/>
                    <a:pt x="1330" y="229"/>
                  </a:cubicBezTo>
                  <a:cubicBezTo>
                    <a:pt x="1500" y="229"/>
                    <a:pt x="1669" y="225"/>
                    <a:pt x="1835" y="215"/>
                  </a:cubicBezTo>
                  <a:cubicBezTo>
                    <a:pt x="1969" y="215"/>
                    <a:pt x="1969" y="15"/>
                    <a:pt x="1835" y="15"/>
                  </a:cubicBezTo>
                  <a:cubicBezTo>
                    <a:pt x="1646" y="4"/>
                    <a:pt x="1454" y="0"/>
                    <a:pt x="126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2" name="Google Shape;3242;p71"/>
            <p:cNvSpPr/>
            <p:nvPr/>
          </p:nvSpPr>
          <p:spPr>
            <a:xfrm>
              <a:off x="4357105" y="4230084"/>
              <a:ext cx="26659" cy="4366"/>
            </a:xfrm>
            <a:custGeom>
              <a:avLst/>
              <a:gdLst/>
              <a:ahLst/>
              <a:cxnLst/>
              <a:rect l="l" t="t" r="r" b="b"/>
              <a:pathLst>
                <a:path w="1435" h="235" extrusionOk="0">
                  <a:moveTo>
                    <a:pt x="134" y="1"/>
                  </a:moveTo>
                  <a:cubicBezTo>
                    <a:pt x="0" y="1"/>
                    <a:pt x="0" y="234"/>
                    <a:pt x="134" y="234"/>
                  </a:cubicBezTo>
                  <a:lnTo>
                    <a:pt x="1301" y="234"/>
                  </a:lnTo>
                  <a:cubicBezTo>
                    <a:pt x="1435" y="201"/>
                    <a:pt x="1435" y="34"/>
                    <a:pt x="13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3" name="Google Shape;3243;p71"/>
            <p:cNvSpPr/>
            <p:nvPr/>
          </p:nvSpPr>
          <p:spPr>
            <a:xfrm>
              <a:off x="4306909" y="4795100"/>
              <a:ext cx="34721" cy="4663"/>
            </a:xfrm>
            <a:custGeom>
              <a:avLst/>
              <a:gdLst/>
              <a:ahLst/>
              <a:cxnLst/>
              <a:rect l="l" t="t" r="r" b="b"/>
              <a:pathLst>
                <a:path w="1869" h="251" extrusionOk="0">
                  <a:moveTo>
                    <a:pt x="951" y="0"/>
                  </a:moveTo>
                  <a:cubicBezTo>
                    <a:pt x="676" y="0"/>
                    <a:pt x="401" y="8"/>
                    <a:pt x="134" y="8"/>
                  </a:cubicBezTo>
                  <a:cubicBezTo>
                    <a:pt x="0" y="8"/>
                    <a:pt x="0" y="242"/>
                    <a:pt x="134" y="242"/>
                  </a:cubicBezTo>
                  <a:cubicBezTo>
                    <a:pt x="401" y="242"/>
                    <a:pt x="676" y="250"/>
                    <a:pt x="951" y="250"/>
                  </a:cubicBezTo>
                  <a:cubicBezTo>
                    <a:pt x="1226" y="250"/>
                    <a:pt x="1501" y="242"/>
                    <a:pt x="1768" y="209"/>
                  </a:cubicBezTo>
                  <a:cubicBezTo>
                    <a:pt x="1868" y="209"/>
                    <a:pt x="1868" y="42"/>
                    <a:pt x="1768" y="42"/>
                  </a:cubicBezTo>
                  <a:cubicBezTo>
                    <a:pt x="1501" y="8"/>
                    <a:pt x="1226" y="0"/>
                    <a:pt x="9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4" name="Google Shape;3244;p71"/>
            <p:cNvSpPr/>
            <p:nvPr/>
          </p:nvSpPr>
          <p:spPr>
            <a:xfrm>
              <a:off x="4303806" y="4224511"/>
              <a:ext cx="21717" cy="3734"/>
            </a:xfrm>
            <a:custGeom>
              <a:avLst/>
              <a:gdLst/>
              <a:ahLst/>
              <a:cxnLst/>
              <a:rect l="l" t="t" r="r" b="b"/>
              <a:pathLst>
                <a:path w="1169" h="201" extrusionOk="0">
                  <a:moveTo>
                    <a:pt x="101" y="0"/>
                  </a:moveTo>
                  <a:cubicBezTo>
                    <a:pt x="1" y="0"/>
                    <a:pt x="1" y="167"/>
                    <a:pt x="101" y="201"/>
                  </a:cubicBezTo>
                  <a:cubicBezTo>
                    <a:pt x="434" y="201"/>
                    <a:pt x="734" y="201"/>
                    <a:pt x="1068" y="167"/>
                  </a:cubicBezTo>
                  <a:cubicBezTo>
                    <a:pt x="1168" y="167"/>
                    <a:pt x="1168" y="0"/>
                    <a:pt x="10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5" name="Google Shape;3245;p71"/>
            <p:cNvSpPr/>
            <p:nvPr/>
          </p:nvSpPr>
          <p:spPr>
            <a:xfrm>
              <a:off x="4254242" y="4226517"/>
              <a:ext cx="21085" cy="3437"/>
            </a:xfrm>
            <a:custGeom>
              <a:avLst/>
              <a:gdLst/>
              <a:ahLst/>
              <a:cxnLst/>
              <a:rect l="l" t="t" r="r" b="b"/>
              <a:pathLst>
                <a:path w="1135" h="185" extrusionOk="0">
                  <a:moveTo>
                    <a:pt x="571" y="1"/>
                  </a:moveTo>
                  <a:cubicBezTo>
                    <a:pt x="409" y="1"/>
                    <a:pt x="250" y="9"/>
                    <a:pt x="100" y="26"/>
                  </a:cubicBezTo>
                  <a:cubicBezTo>
                    <a:pt x="0" y="26"/>
                    <a:pt x="0" y="159"/>
                    <a:pt x="100" y="159"/>
                  </a:cubicBezTo>
                  <a:cubicBezTo>
                    <a:pt x="250" y="176"/>
                    <a:pt x="409" y="184"/>
                    <a:pt x="571" y="184"/>
                  </a:cubicBezTo>
                  <a:cubicBezTo>
                    <a:pt x="734" y="184"/>
                    <a:pt x="901" y="176"/>
                    <a:pt x="1067" y="159"/>
                  </a:cubicBezTo>
                  <a:cubicBezTo>
                    <a:pt x="1134" y="159"/>
                    <a:pt x="1134" y="26"/>
                    <a:pt x="1067" y="26"/>
                  </a:cubicBezTo>
                  <a:cubicBezTo>
                    <a:pt x="901" y="9"/>
                    <a:pt x="734" y="1"/>
                    <a:pt x="57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6" name="Google Shape;3246;p71"/>
            <p:cNvSpPr/>
            <p:nvPr/>
          </p:nvSpPr>
          <p:spPr>
            <a:xfrm>
              <a:off x="4243690" y="4793540"/>
              <a:ext cx="30393" cy="3585"/>
            </a:xfrm>
            <a:custGeom>
              <a:avLst/>
              <a:gdLst/>
              <a:ahLst/>
              <a:cxnLst/>
              <a:rect l="l" t="t" r="r" b="b"/>
              <a:pathLst>
                <a:path w="1636" h="193" extrusionOk="0">
                  <a:moveTo>
                    <a:pt x="818" y="1"/>
                  </a:moveTo>
                  <a:cubicBezTo>
                    <a:pt x="593" y="1"/>
                    <a:pt x="368" y="9"/>
                    <a:pt x="134" y="26"/>
                  </a:cubicBezTo>
                  <a:cubicBezTo>
                    <a:pt x="1" y="26"/>
                    <a:pt x="1" y="193"/>
                    <a:pt x="134" y="193"/>
                  </a:cubicBezTo>
                  <a:lnTo>
                    <a:pt x="1502" y="193"/>
                  </a:lnTo>
                  <a:cubicBezTo>
                    <a:pt x="1635" y="193"/>
                    <a:pt x="1635" y="26"/>
                    <a:pt x="1502" y="26"/>
                  </a:cubicBezTo>
                  <a:cubicBezTo>
                    <a:pt x="1269" y="9"/>
                    <a:pt x="1043" y="1"/>
                    <a:pt x="81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7" name="Google Shape;3247;p71"/>
            <p:cNvSpPr/>
            <p:nvPr/>
          </p:nvSpPr>
          <p:spPr>
            <a:xfrm>
              <a:off x="4202188" y="4226517"/>
              <a:ext cx="25414" cy="3437"/>
            </a:xfrm>
            <a:custGeom>
              <a:avLst/>
              <a:gdLst/>
              <a:ahLst/>
              <a:cxnLst/>
              <a:rect l="l" t="t" r="r" b="b"/>
              <a:pathLst>
                <a:path w="1368" h="185" extrusionOk="0">
                  <a:moveTo>
                    <a:pt x="696" y="1"/>
                  </a:moveTo>
                  <a:cubicBezTo>
                    <a:pt x="500" y="1"/>
                    <a:pt x="300" y="9"/>
                    <a:pt x="100" y="26"/>
                  </a:cubicBezTo>
                  <a:cubicBezTo>
                    <a:pt x="0" y="26"/>
                    <a:pt x="0" y="159"/>
                    <a:pt x="100" y="159"/>
                  </a:cubicBezTo>
                  <a:cubicBezTo>
                    <a:pt x="300" y="176"/>
                    <a:pt x="500" y="184"/>
                    <a:pt x="696" y="184"/>
                  </a:cubicBezTo>
                  <a:cubicBezTo>
                    <a:pt x="892" y="184"/>
                    <a:pt x="1084" y="176"/>
                    <a:pt x="1268" y="159"/>
                  </a:cubicBezTo>
                  <a:cubicBezTo>
                    <a:pt x="1368" y="159"/>
                    <a:pt x="1368" y="26"/>
                    <a:pt x="1268" y="26"/>
                  </a:cubicBezTo>
                  <a:cubicBezTo>
                    <a:pt x="1084" y="9"/>
                    <a:pt x="892" y="1"/>
                    <a:pt x="69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8" name="Google Shape;3248;p71"/>
            <p:cNvSpPr/>
            <p:nvPr/>
          </p:nvSpPr>
          <p:spPr>
            <a:xfrm>
              <a:off x="4185449" y="4795249"/>
              <a:ext cx="29148" cy="4626"/>
            </a:xfrm>
            <a:custGeom>
              <a:avLst/>
              <a:gdLst/>
              <a:ahLst/>
              <a:cxnLst/>
              <a:rect l="l" t="t" r="r" b="b"/>
              <a:pathLst>
                <a:path w="1569" h="249" extrusionOk="0">
                  <a:moveTo>
                    <a:pt x="134" y="0"/>
                  </a:moveTo>
                  <a:cubicBezTo>
                    <a:pt x="0" y="0"/>
                    <a:pt x="0" y="234"/>
                    <a:pt x="134" y="234"/>
                  </a:cubicBezTo>
                  <a:cubicBezTo>
                    <a:pt x="278" y="245"/>
                    <a:pt x="423" y="249"/>
                    <a:pt x="567" y="249"/>
                  </a:cubicBezTo>
                  <a:cubicBezTo>
                    <a:pt x="857" y="249"/>
                    <a:pt x="1146" y="234"/>
                    <a:pt x="1435" y="234"/>
                  </a:cubicBezTo>
                  <a:cubicBezTo>
                    <a:pt x="1568" y="201"/>
                    <a:pt x="1568" y="34"/>
                    <a:pt x="14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9" name="Google Shape;3249;p71"/>
            <p:cNvSpPr/>
            <p:nvPr/>
          </p:nvSpPr>
          <p:spPr>
            <a:xfrm>
              <a:off x="4150746" y="4228226"/>
              <a:ext cx="23556" cy="3994"/>
            </a:xfrm>
            <a:custGeom>
              <a:avLst/>
              <a:gdLst/>
              <a:ahLst/>
              <a:cxnLst/>
              <a:rect l="l" t="t" r="r" b="b"/>
              <a:pathLst>
                <a:path w="1268" h="215" extrusionOk="0">
                  <a:moveTo>
                    <a:pt x="1168" y="1"/>
                  </a:moveTo>
                  <a:cubicBezTo>
                    <a:pt x="801" y="1"/>
                    <a:pt x="434" y="34"/>
                    <a:pt x="100" y="34"/>
                  </a:cubicBezTo>
                  <a:cubicBezTo>
                    <a:pt x="0" y="34"/>
                    <a:pt x="0" y="167"/>
                    <a:pt x="100" y="167"/>
                  </a:cubicBezTo>
                  <a:cubicBezTo>
                    <a:pt x="336" y="191"/>
                    <a:pt x="589" y="215"/>
                    <a:pt x="846" y="215"/>
                  </a:cubicBezTo>
                  <a:cubicBezTo>
                    <a:pt x="953" y="215"/>
                    <a:pt x="1060" y="211"/>
                    <a:pt x="1168" y="201"/>
                  </a:cubicBezTo>
                  <a:cubicBezTo>
                    <a:pt x="1268" y="201"/>
                    <a:pt x="1268" y="1"/>
                    <a:pt x="1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0" name="Google Shape;3250;p71"/>
            <p:cNvSpPr/>
            <p:nvPr/>
          </p:nvSpPr>
          <p:spPr>
            <a:xfrm>
              <a:off x="4130497" y="4797014"/>
              <a:ext cx="27699" cy="4719"/>
            </a:xfrm>
            <a:custGeom>
              <a:avLst/>
              <a:gdLst/>
              <a:ahLst/>
              <a:cxnLst/>
              <a:rect l="l" t="t" r="r" b="b"/>
              <a:pathLst>
                <a:path w="1491" h="254" extrusionOk="0">
                  <a:moveTo>
                    <a:pt x="92" y="0"/>
                  </a:moveTo>
                  <a:cubicBezTo>
                    <a:pt x="17" y="0"/>
                    <a:pt x="1" y="106"/>
                    <a:pt x="90" y="106"/>
                  </a:cubicBezTo>
                  <a:cubicBezTo>
                    <a:pt x="357" y="195"/>
                    <a:pt x="668" y="254"/>
                    <a:pt x="974" y="254"/>
                  </a:cubicBezTo>
                  <a:cubicBezTo>
                    <a:pt x="1127" y="254"/>
                    <a:pt x="1279" y="239"/>
                    <a:pt x="1424" y="206"/>
                  </a:cubicBezTo>
                  <a:cubicBezTo>
                    <a:pt x="1491" y="172"/>
                    <a:pt x="1491" y="39"/>
                    <a:pt x="1391" y="39"/>
                  </a:cubicBezTo>
                  <a:cubicBezTo>
                    <a:pt x="1174" y="39"/>
                    <a:pt x="965" y="47"/>
                    <a:pt x="757" y="47"/>
                  </a:cubicBezTo>
                  <a:cubicBezTo>
                    <a:pt x="548" y="47"/>
                    <a:pt x="340" y="39"/>
                    <a:pt x="123" y="6"/>
                  </a:cubicBezTo>
                  <a:cubicBezTo>
                    <a:pt x="112" y="2"/>
                    <a:pt x="102" y="0"/>
                    <a:pt x="9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1" name="Google Shape;3251;p71"/>
            <p:cNvSpPr/>
            <p:nvPr/>
          </p:nvSpPr>
          <p:spPr>
            <a:xfrm>
              <a:off x="4100067" y="4225477"/>
              <a:ext cx="25916" cy="6558"/>
            </a:xfrm>
            <a:custGeom>
              <a:avLst/>
              <a:gdLst/>
              <a:ahLst/>
              <a:cxnLst/>
              <a:rect l="l" t="t" r="r" b="b"/>
              <a:pathLst>
                <a:path w="1395" h="353" extrusionOk="0">
                  <a:moveTo>
                    <a:pt x="852" y="0"/>
                  </a:moveTo>
                  <a:cubicBezTo>
                    <a:pt x="597" y="0"/>
                    <a:pt x="338" y="60"/>
                    <a:pt x="93" y="149"/>
                  </a:cubicBezTo>
                  <a:cubicBezTo>
                    <a:pt x="1" y="179"/>
                    <a:pt x="22" y="353"/>
                    <a:pt x="131" y="353"/>
                  </a:cubicBezTo>
                  <a:cubicBezTo>
                    <a:pt x="140" y="353"/>
                    <a:pt x="150" y="351"/>
                    <a:pt x="160" y="349"/>
                  </a:cubicBezTo>
                  <a:cubicBezTo>
                    <a:pt x="393" y="285"/>
                    <a:pt x="612" y="262"/>
                    <a:pt x="826" y="262"/>
                  </a:cubicBezTo>
                  <a:cubicBezTo>
                    <a:pt x="950" y="262"/>
                    <a:pt x="1072" y="270"/>
                    <a:pt x="1194" y="282"/>
                  </a:cubicBezTo>
                  <a:cubicBezTo>
                    <a:pt x="1327" y="282"/>
                    <a:pt x="1394" y="49"/>
                    <a:pt x="1227" y="49"/>
                  </a:cubicBezTo>
                  <a:cubicBezTo>
                    <a:pt x="1105" y="15"/>
                    <a:pt x="979" y="0"/>
                    <a:pt x="85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2" name="Google Shape;3252;p71"/>
            <p:cNvSpPr/>
            <p:nvPr/>
          </p:nvSpPr>
          <p:spPr>
            <a:xfrm>
              <a:off x="4104266" y="4767420"/>
              <a:ext cx="9772" cy="24002"/>
            </a:xfrm>
            <a:custGeom>
              <a:avLst/>
              <a:gdLst/>
              <a:ahLst/>
              <a:cxnLst/>
              <a:rect l="l" t="t" r="r" b="b"/>
              <a:pathLst>
                <a:path w="526" h="1292" extrusionOk="0">
                  <a:moveTo>
                    <a:pt x="256" y="1"/>
                  </a:moveTo>
                  <a:cubicBezTo>
                    <a:pt x="210" y="1"/>
                    <a:pt x="161" y="30"/>
                    <a:pt x="134" y="97"/>
                  </a:cubicBezTo>
                  <a:cubicBezTo>
                    <a:pt x="1" y="498"/>
                    <a:pt x="101" y="898"/>
                    <a:pt x="334" y="1265"/>
                  </a:cubicBezTo>
                  <a:cubicBezTo>
                    <a:pt x="353" y="1284"/>
                    <a:pt x="377" y="1292"/>
                    <a:pt x="401" y="1292"/>
                  </a:cubicBezTo>
                  <a:cubicBezTo>
                    <a:pt x="462" y="1292"/>
                    <a:pt x="525" y="1237"/>
                    <a:pt x="501" y="1165"/>
                  </a:cubicBezTo>
                  <a:cubicBezTo>
                    <a:pt x="334" y="865"/>
                    <a:pt x="301" y="498"/>
                    <a:pt x="368" y="164"/>
                  </a:cubicBezTo>
                  <a:cubicBezTo>
                    <a:pt x="387" y="65"/>
                    <a:pt x="324" y="1"/>
                    <a:pt x="25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3" name="Google Shape;3253;p71"/>
            <p:cNvSpPr/>
            <p:nvPr/>
          </p:nvSpPr>
          <p:spPr>
            <a:xfrm>
              <a:off x="4103021" y="4653967"/>
              <a:ext cx="7468" cy="29761"/>
            </a:xfrm>
            <a:custGeom>
              <a:avLst/>
              <a:gdLst/>
              <a:ahLst/>
              <a:cxnLst/>
              <a:rect l="l" t="t" r="r" b="b"/>
              <a:pathLst>
                <a:path w="402" h="1602" extrusionOk="0">
                  <a:moveTo>
                    <a:pt x="189" y="0"/>
                  </a:moveTo>
                  <a:cubicBezTo>
                    <a:pt x="143" y="0"/>
                    <a:pt x="101" y="33"/>
                    <a:pt x="101" y="100"/>
                  </a:cubicBezTo>
                  <a:cubicBezTo>
                    <a:pt x="1" y="534"/>
                    <a:pt x="68" y="1067"/>
                    <a:pt x="101" y="1501"/>
                  </a:cubicBezTo>
                  <a:cubicBezTo>
                    <a:pt x="118" y="1568"/>
                    <a:pt x="159" y="1601"/>
                    <a:pt x="201" y="1601"/>
                  </a:cubicBezTo>
                  <a:cubicBezTo>
                    <a:pt x="243" y="1601"/>
                    <a:pt x="284" y="1568"/>
                    <a:pt x="301" y="1501"/>
                  </a:cubicBezTo>
                  <a:cubicBezTo>
                    <a:pt x="334" y="1067"/>
                    <a:pt x="401" y="534"/>
                    <a:pt x="301" y="100"/>
                  </a:cubicBezTo>
                  <a:cubicBezTo>
                    <a:pt x="284" y="33"/>
                    <a:pt x="234" y="0"/>
                    <a:pt x="189"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4" name="Google Shape;3254;p71"/>
            <p:cNvSpPr/>
            <p:nvPr/>
          </p:nvSpPr>
          <p:spPr>
            <a:xfrm>
              <a:off x="4103653" y="4715997"/>
              <a:ext cx="6205" cy="23501"/>
            </a:xfrm>
            <a:custGeom>
              <a:avLst/>
              <a:gdLst/>
              <a:ahLst/>
              <a:cxnLst/>
              <a:rect l="l" t="t" r="r" b="b"/>
              <a:pathLst>
                <a:path w="334" h="1265" extrusionOk="0">
                  <a:moveTo>
                    <a:pt x="138" y="0"/>
                  </a:moveTo>
                  <a:cubicBezTo>
                    <a:pt x="101" y="0"/>
                    <a:pt x="67" y="18"/>
                    <a:pt x="67" y="63"/>
                  </a:cubicBezTo>
                  <a:cubicBezTo>
                    <a:pt x="0" y="430"/>
                    <a:pt x="34" y="797"/>
                    <a:pt x="100" y="1164"/>
                  </a:cubicBezTo>
                  <a:cubicBezTo>
                    <a:pt x="100" y="1231"/>
                    <a:pt x="142" y="1264"/>
                    <a:pt x="184" y="1264"/>
                  </a:cubicBezTo>
                  <a:cubicBezTo>
                    <a:pt x="225" y="1264"/>
                    <a:pt x="267" y="1231"/>
                    <a:pt x="267" y="1164"/>
                  </a:cubicBezTo>
                  <a:cubicBezTo>
                    <a:pt x="300" y="797"/>
                    <a:pt x="334" y="430"/>
                    <a:pt x="234" y="63"/>
                  </a:cubicBezTo>
                  <a:cubicBezTo>
                    <a:pt x="234" y="27"/>
                    <a:pt x="184"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5" name="Google Shape;3255;p71"/>
            <p:cNvSpPr/>
            <p:nvPr/>
          </p:nvSpPr>
          <p:spPr>
            <a:xfrm>
              <a:off x="4099937" y="4596395"/>
              <a:ext cx="9066" cy="26083"/>
            </a:xfrm>
            <a:custGeom>
              <a:avLst/>
              <a:gdLst/>
              <a:ahLst/>
              <a:cxnLst/>
              <a:rect l="l" t="t" r="r" b="b"/>
              <a:pathLst>
                <a:path w="488" h="1404" extrusionOk="0">
                  <a:moveTo>
                    <a:pt x="278" y="0"/>
                  </a:moveTo>
                  <a:cubicBezTo>
                    <a:pt x="220" y="0"/>
                    <a:pt x="152" y="27"/>
                    <a:pt x="134" y="64"/>
                  </a:cubicBezTo>
                  <a:cubicBezTo>
                    <a:pt x="0" y="464"/>
                    <a:pt x="100" y="931"/>
                    <a:pt x="234" y="1331"/>
                  </a:cubicBezTo>
                  <a:cubicBezTo>
                    <a:pt x="246" y="1382"/>
                    <a:pt x="288" y="1404"/>
                    <a:pt x="333" y="1404"/>
                  </a:cubicBezTo>
                  <a:cubicBezTo>
                    <a:pt x="406" y="1404"/>
                    <a:pt x="488" y="1347"/>
                    <a:pt x="467" y="1264"/>
                  </a:cubicBezTo>
                  <a:cubicBezTo>
                    <a:pt x="367" y="864"/>
                    <a:pt x="434" y="464"/>
                    <a:pt x="367" y="64"/>
                  </a:cubicBezTo>
                  <a:cubicBezTo>
                    <a:pt x="367" y="18"/>
                    <a:pt x="326" y="0"/>
                    <a:pt x="2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6" name="Google Shape;3256;p71"/>
            <p:cNvSpPr/>
            <p:nvPr/>
          </p:nvSpPr>
          <p:spPr>
            <a:xfrm>
              <a:off x="4097448" y="4303484"/>
              <a:ext cx="9697" cy="34294"/>
            </a:xfrm>
            <a:custGeom>
              <a:avLst/>
              <a:gdLst/>
              <a:ahLst/>
              <a:cxnLst/>
              <a:rect l="l" t="t" r="r" b="b"/>
              <a:pathLst>
                <a:path w="522" h="1846" extrusionOk="0">
                  <a:moveTo>
                    <a:pt x="290" y="1"/>
                  </a:moveTo>
                  <a:cubicBezTo>
                    <a:pt x="235" y="1"/>
                    <a:pt x="182" y="27"/>
                    <a:pt x="167" y="86"/>
                  </a:cubicBezTo>
                  <a:cubicBezTo>
                    <a:pt x="1" y="653"/>
                    <a:pt x="134" y="1253"/>
                    <a:pt x="368" y="1787"/>
                  </a:cubicBezTo>
                  <a:cubicBezTo>
                    <a:pt x="381" y="1827"/>
                    <a:pt x="410" y="1845"/>
                    <a:pt x="437" y="1845"/>
                  </a:cubicBezTo>
                  <a:cubicBezTo>
                    <a:pt x="480" y="1845"/>
                    <a:pt x="521" y="1801"/>
                    <a:pt x="501" y="1720"/>
                  </a:cubicBezTo>
                  <a:cubicBezTo>
                    <a:pt x="334" y="1187"/>
                    <a:pt x="368" y="686"/>
                    <a:pt x="434" y="119"/>
                  </a:cubicBezTo>
                  <a:cubicBezTo>
                    <a:pt x="434" y="44"/>
                    <a:pt x="361" y="1"/>
                    <a:pt x="29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7" name="Google Shape;3257;p71"/>
            <p:cNvSpPr/>
            <p:nvPr/>
          </p:nvSpPr>
          <p:spPr>
            <a:xfrm>
              <a:off x="4101163" y="4427619"/>
              <a:ext cx="6837" cy="25117"/>
            </a:xfrm>
            <a:custGeom>
              <a:avLst/>
              <a:gdLst/>
              <a:ahLst/>
              <a:cxnLst/>
              <a:rect l="l" t="t" r="r" b="b"/>
              <a:pathLst>
                <a:path w="368" h="1352" extrusionOk="0">
                  <a:moveTo>
                    <a:pt x="184" y="0"/>
                  </a:moveTo>
                  <a:cubicBezTo>
                    <a:pt x="143" y="0"/>
                    <a:pt x="101" y="25"/>
                    <a:pt x="101" y="75"/>
                  </a:cubicBezTo>
                  <a:cubicBezTo>
                    <a:pt x="1" y="442"/>
                    <a:pt x="68" y="876"/>
                    <a:pt x="101" y="1276"/>
                  </a:cubicBezTo>
                  <a:cubicBezTo>
                    <a:pt x="101" y="1326"/>
                    <a:pt x="143" y="1351"/>
                    <a:pt x="184" y="1351"/>
                  </a:cubicBezTo>
                  <a:cubicBezTo>
                    <a:pt x="226" y="1351"/>
                    <a:pt x="268" y="1326"/>
                    <a:pt x="268" y="1276"/>
                  </a:cubicBezTo>
                  <a:cubicBezTo>
                    <a:pt x="301" y="876"/>
                    <a:pt x="368" y="442"/>
                    <a:pt x="268" y="75"/>
                  </a:cubicBezTo>
                  <a:cubicBezTo>
                    <a:pt x="268" y="25"/>
                    <a:pt x="226" y="0"/>
                    <a:pt x="18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8" name="Google Shape;3258;p71"/>
            <p:cNvSpPr/>
            <p:nvPr/>
          </p:nvSpPr>
          <p:spPr>
            <a:xfrm>
              <a:off x="4098692" y="4538359"/>
              <a:ext cx="8694" cy="30207"/>
            </a:xfrm>
            <a:custGeom>
              <a:avLst/>
              <a:gdLst/>
              <a:ahLst/>
              <a:cxnLst/>
              <a:rect l="l" t="t" r="r" b="b"/>
              <a:pathLst>
                <a:path w="468" h="1626" extrusionOk="0">
                  <a:moveTo>
                    <a:pt x="211" y="0"/>
                  </a:moveTo>
                  <a:cubicBezTo>
                    <a:pt x="141" y="0"/>
                    <a:pt x="67" y="44"/>
                    <a:pt x="67" y="119"/>
                  </a:cubicBezTo>
                  <a:cubicBezTo>
                    <a:pt x="34" y="586"/>
                    <a:pt x="100" y="1019"/>
                    <a:pt x="0" y="1486"/>
                  </a:cubicBezTo>
                  <a:cubicBezTo>
                    <a:pt x="0" y="1569"/>
                    <a:pt x="64" y="1626"/>
                    <a:pt x="121" y="1626"/>
                  </a:cubicBezTo>
                  <a:cubicBezTo>
                    <a:pt x="156" y="1626"/>
                    <a:pt x="188" y="1604"/>
                    <a:pt x="201" y="1553"/>
                  </a:cubicBezTo>
                  <a:cubicBezTo>
                    <a:pt x="367" y="1086"/>
                    <a:pt x="467" y="552"/>
                    <a:pt x="334" y="85"/>
                  </a:cubicBezTo>
                  <a:cubicBezTo>
                    <a:pt x="319" y="27"/>
                    <a:pt x="266" y="0"/>
                    <a:pt x="21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9" name="Google Shape;3259;p71"/>
            <p:cNvSpPr/>
            <p:nvPr/>
          </p:nvSpPr>
          <p:spPr>
            <a:xfrm>
              <a:off x="4099305" y="4478744"/>
              <a:ext cx="6223" cy="28219"/>
            </a:xfrm>
            <a:custGeom>
              <a:avLst/>
              <a:gdLst/>
              <a:ahLst/>
              <a:cxnLst/>
              <a:rect l="l" t="t" r="r" b="b"/>
              <a:pathLst>
                <a:path w="335" h="1519" extrusionOk="0">
                  <a:moveTo>
                    <a:pt x="172" y="0"/>
                  </a:moveTo>
                  <a:cubicBezTo>
                    <a:pt x="118" y="0"/>
                    <a:pt x="67" y="42"/>
                    <a:pt x="67" y="125"/>
                  </a:cubicBezTo>
                  <a:cubicBezTo>
                    <a:pt x="1" y="559"/>
                    <a:pt x="34" y="993"/>
                    <a:pt x="67" y="1393"/>
                  </a:cubicBezTo>
                  <a:cubicBezTo>
                    <a:pt x="67" y="1476"/>
                    <a:pt x="118" y="1518"/>
                    <a:pt x="172" y="1518"/>
                  </a:cubicBezTo>
                  <a:cubicBezTo>
                    <a:pt x="226" y="1518"/>
                    <a:pt x="284" y="1476"/>
                    <a:pt x="301" y="1393"/>
                  </a:cubicBezTo>
                  <a:cubicBezTo>
                    <a:pt x="301" y="993"/>
                    <a:pt x="334" y="559"/>
                    <a:pt x="301" y="125"/>
                  </a:cubicBezTo>
                  <a:cubicBezTo>
                    <a:pt x="284" y="42"/>
                    <a:pt x="226" y="0"/>
                    <a:pt x="17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0" name="Google Shape;3260;p71"/>
            <p:cNvSpPr/>
            <p:nvPr/>
          </p:nvSpPr>
          <p:spPr>
            <a:xfrm>
              <a:off x="4098692" y="4369174"/>
              <a:ext cx="6205" cy="34294"/>
            </a:xfrm>
            <a:custGeom>
              <a:avLst/>
              <a:gdLst/>
              <a:ahLst/>
              <a:cxnLst/>
              <a:rect l="l" t="t" r="r" b="b"/>
              <a:pathLst>
                <a:path w="334" h="1846" extrusionOk="0">
                  <a:moveTo>
                    <a:pt x="210" y="1"/>
                  </a:moveTo>
                  <a:cubicBezTo>
                    <a:pt x="162" y="1"/>
                    <a:pt x="115" y="27"/>
                    <a:pt x="100" y="86"/>
                  </a:cubicBezTo>
                  <a:cubicBezTo>
                    <a:pt x="0" y="619"/>
                    <a:pt x="0" y="1187"/>
                    <a:pt x="67" y="1720"/>
                  </a:cubicBezTo>
                  <a:cubicBezTo>
                    <a:pt x="67" y="1804"/>
                    <a:pt x="117" y="1845"/>
                    <a:pt x="167" y="1845"/>
                  </a:cubicBezTo>
                  <a:cubicBezTo>
                    <a:pt x="217" y="1845"/>
                    <a:pt x="267" y="1804"/>
                    <a:pt x="267" y="1720"/>
                  </a:cubicBezTo>
                  <a:cubicBezTo>
                    <a:pt x="301" y="1187"/>
                    <a:pt x="334" y="653"/>
                    <a:pt x="334" y="119"/>
                  </a:cubicBezTo>
                  <a:cubicBezTo>
                    <a:pt x="334" y="44"/>
                    <a:pt x="271" y="1"/>
                    <a:pt x="21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1" name="Google Shape;3261;p71"/>
            <p:cNvSpPr/>
            <p:nvPr/>
          </p:nvSpPr>
          <p:spPr>
            <a:xfrm>
              <a:off x="4095590" y="4253789"/>
              <a:ext cx="6223" cy="27755"/>
            </a:xfrm>
            <a:custGeom>
              <a:avLst/>
              <a:gdLst/>
              <a:ahLst/>
              <a:cxnLst/>
              <a:rect l="l" t="t" r="r" b="b"/>
              <a:pathLst>
                <a:path w="335" h="1494" extrusionOk="0">
                  <a:moveTo>
                    <a:pt x="172" y="1"/>
                  </a:moveTo>
                  <a:cubicBezTo>
                    <a:pt x="117" y="1"/>
                    <a:pt x="67" y="42"/>
                    <a:pt x="67" y="126"/>
                  </a:cubicBezTo>
                  <a:cubicBezTo>
                    <a:pt x="1" y="559"/>
                    <a:pt x="67" y="960"/>
                    <a:pt x="101" y="1393"/>
                  </a:cubicBezTo>
                  <a:cubicBezTo>
                    <a:pt x="101" y="1460"/>
                    <a:pt x="134" y="1493"/>
                    <a:pt x="167" y="1493"/>
                  </a:cubicBezTo>
                  <a:cubicBezTo>
                    <a:pt x="201" y="1493"/>
                    <a:pt x="234" y="1460"/>
                    <a:pt x="234" y="1393"/>
                  </a:cubicBezTo>
                  <a:cubicBezTo>
                    <a:pt x="267" y="993"/>
                    <a:pt x="334" y="559"/>
                    <a:pt x="301" y="126"/>
                  </a:cubicBezTo>
                  <a:cubicBezTo>
                    <a:pt x="284" y="42"/>
                    <a:pt x="226" y="1"/>
                    <a:pt x="17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61" name="Rectangle: Rounded Corners 60">
            <a:extLst>
              <a:ext uri="{FF2B5EF4-FFF2-40B4-BE49-F238E27FC236}">
                <a16:creationId xmlns:a16="http://schemas.microsoft.com/office/drawing/2014/main" id="{CA2A92A3-D01A-46EE-88CD-B6328CDF46F4}"/>
              </a:ext>
            </a:extLst>
          </p:cNvPr>
          <p:cNvSpPr/>
          <p:nvPr/>
        </p:nvSpPr>
        <p:spPr>
          <a:xfrm>
            <a:off x="485776" y="123825"/>
            <a:ext cx="11049000" cy="733425"/>
          </a:xfrm>
          <a:prstGeom prst="roundRect">
            <a:avLst/>
          </a:prstGeom>
          <a:solidFill>
            <a:srgbClr val="FFFF00"/>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dirty="0">
                <a:solidFill>
                  <a:sysClr val="windowText" lastClr="000000"/>
                </a:solidFill>
                <a:latin typeface="Calibri" panose="020F0502020204030204" pitchFamily="34" charset="0"/>
                <a:cs typeface="Calibri" panose="020F0502020204030204" pitchFamily="34" charset="0"/>
              </a:rPr>
              <a:t>3. </a:t>
            </a:r>
            <a:r>
              <a:rPr lang="en-US" sz="3200" b="1" dirty="0" err="1">
                <a:solidFill>
                  <a:sysClr val="windowText" lastClr="000000"/>
                </a:solidFill>
                <a:latin typeface="Calibri" panose="020F0502020204030204" pitchFamily="34" charset="0"/>
                <a:cs typeface="Calibri" panose="020F0502020204030204" pitchFamily="34" charset="0"/>
              </a:rPr>
              <a:t>Tìm</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hiểu</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về</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những</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việc</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cần</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làm</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để</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hoàn</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thành</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tốt</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nhiệm</a:t>
            </a:r>
            <a:r>
              <a:rPr lang="en-US" sz="3200" b="1" dirty="0">
                <a:solidFill>
                  <a:sysClr val="windowText" lastClr="000000"/>
                </a:solidFill>
                <a:latin typeface="Calibri" panose="020F0502020204030204" pitchFamily="34" charset="0"/>
                <a:cs typeface="Calibri" panose="020F0502020204030204" pitchFamily="34" charset="0"/>
              </a:rPr>
              <a:t> </a:t>
            </a:r>
            <a:r>
              <a:rPr lang="en-US" sz="3200" b="1" dirty="0" err="1">
                <a:solidFill>
                  <a:sysClr val="windowText" lastClr="000000"/>
                </a:solidFill>
                <a:latin typeface="Calibri" panose="020F0502020204030204" pitchFamily="34" charset="0"/>
                <a:cs typeface="Calibri" panose="020F0502020204030204" pitchFamily="34" charset="0"/>
              </a:rPr>
              <a:t>vụ</a:t>
            </a:r>
            <a:r>
              <a:rPr lang="en-US" sz="3200" b="1" dirty="0">
                <a:solidFill>
                  <a:sysClr val="windowText" lastClr="000000"/>
                </a:solidFill>
                <a:latin typeface="Calibri" panose="020F0502020204030204" pitchFamily="34" charset="0"/>
                <a:cs typeface="Calibri" panose="020F0502020204030204" pitchFamily="34" charset="0"/>
              </a:rPr>
              <a:t> </a:t>
            </a:r>
            <a:endParaRPr kumimoji="0" lang="en-US" sz="3200" b="0" i="0" u="none" strike="noStrike" kern="1200" cap="none" spc="0" normalizeH="0" baseline="0" noProof="0" dirty="0">
              <a:ln>
                <a:noFill/>
              </a:ln>
              <a:solidFill>
                <a:sysClr val="windowText" lastClr="000000"/>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F10E86DE-2979-4D27-AB75-ABABB78E3EE2}"/>
              </a:ext>
            </a:extLst>
          </p:cNvPr>
          <p:cNvPicPr>
            <a:picLocks noChangeAspect="1"/>
          </p:cNvPicPr>
          <p:nvPr/>
        </p:nvPicPr>
        <p:blipFill>
          <a:blip r:embed="rId3"/>
          <a:stretch>
            <a:fillRect/>
          </a:stretch>
        </p:blipFill>
        <p:spPr>
          <a:xfrm>
            <a:off x="1481137" y="1366837"/>
            <a:ext cx="9615061" cy="3948113"/>
          </a:xfrm>
          <a:prstGeom prst="rect">
            <a:avLst/>
          </a:prstGeom>
        </p:spPr>
      </p:pic>
    </p:spTree>
    <p:extLst>
      <p:ext uri="{BB962C8B-B14F-4D97-AF65-F5344CB8AC3E}">
        <p14:creationId xmlns:p14="http://schemas.microsoft.com/office/powerpoint/2010/main" val="2421723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FD130-C04C-4FD6-31DC-BDAF3B044854}"/>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2EB5E36-CEA7-9E2B-AAE7-66B5C0E73D8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057" b="100000" l="0" r="100000"/>
                    </a14:imgEffect>
                  </a14:imgLayer>
                </a14:imgProps>
              </a:ext>
            </a:extLst>
          </a:blip>
          <a:stretch>
            <a:fillRect/>
          </a:stretch>
        </p:blipFill>
        <p:spPr>
          <a:xfrm>
            <a:off x="143803" y="3658516"/>
            <a:ext cx="5357903" cy="3067400"/>
          </a:xfrm>
          <a:prstGeom prst="rect">
            <a:avLst/>
          </a:prstGeom>
        </p:spPr>
      </p:pic>
      <p:pic>
        <p:nvPicPr>
          <p:cNvPr id="6" name="Picture 11">
            <a:extLst>
              <a:ext uri="{FF2B5EF4-FFF2-40B4-BE49-F238E27FC236}">
                <a16:creationId xmlns:a16="http://schemas.microsoft.com/office/drawing/2014/main" id="{99C6D8B1-ACC6-8BE2-0584-51F126A72E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15187" y="2094104"/>
            <a:ext cx="2596642" cy="2187671"/>
          </a:xfrm>
          <a:prstGeom prst="rect">
            <a:avLst/>
          </a:prstGeom>
        </p:spPr>
      </p:pic>
      <p:sp>
        <p:nvSpPr>
          <p:cNvPr id="7" name="TextBox 6">
            <a:extLst>
              <a:ext uri="{FF2B5EF4-FFF2-40B4-BE49-F238E27FC236}">
                <a16:creationId xmlns:a16="http://schemas.microsoft.com/office/drawing/2014/main" id="{27CD44EC-9B04-C95F-3E01-D0A012FCAB96}"/>
              </a:ext>
            </a:extLst>
          </p:cNvPr>
          <p:cNvSpPr txBox="1"/>
          <p:nvPr/>
        </p:nvSpPr>
        <p:spPr>
          <a:xfrm>
            <a:off x="541320" y="2688958"/>
            <a:ext cx="2992890" cy="1003031"/>
          </a:xfrm>
          <a:prstGeom prst="rect">
            <a:avLst/>
          </a:prstGeom>
          <a:noFill/>
        </p:spPr>
        <p:txBody>
          <a:bodyPr wrap="square">
            <a:spAutoFit/>
          </a:bodyPr>
          <a:lstStyle/>
          <a:p>
            <a:pPr algn="ctr" defTabSz="457200">
              <a:lnSpc>
                <a:spcPct val="150000"/>
              </a:lnSpc>
            </a:pPr>
            <a:r>
              <a:rPr lang="en-US" sz="4400" b="1" dirty="0">
                <a:ln w="0"/>
                <a:effectLst>
                  <a:outerShdw blurRad="38100" dist="19050" dir="2700000" algn="tl" rotWithShape="0">
                    <a:schemeClr val="dk1">
                      <a:alpha val="40000"/>
                    </a:schemeClr>
                  </a:outerShdw>
                </a:effectLst>
                <a:latin typeface="Cambria" panose="02040503050406030204" pitchFamily="18" charset="0"/>
                <a:ea typeface="Cambria" panose="02040503050406030204" pitchFamily="18" charset="0"/>
              </a:rPr>
              <a:t>NHÓM 4</a:t>
            </a:r>
          </a:p>
        </p:txBody>
      </p:sp>
      <p:pic>
        <p:nvPicPr>
          <p:cNvPr id="8" name="Picture 7">
            <a:extLst>
              <a:ext uri="{FF2B5EF4-FFF2-40B4-BE49-F238E27FC236}">
                <a16:creationId xmlns:a16="http://schemas.microsoft.com/office/drawing/2014/main" id="{25A83975-F3AA-AF85-FBC4-9FF04D96839F}"/>
              </a:ext>
            </a:extLst>
          </p:cNvPr>
          <p:cNvPicPr>
            <a:picLocks noChangeAspect="1"/>
          </p:cNvPicPr>
          <p:nvPr/>
        </p:nvPicPr>
        <p:blipFill>
          <a:blip r:embed="rId6"/>
          <a:stretch>
            <a:fillRect/>
          </a:stretch>
        </p:blipFill>
        <p:spPr>
          <a:xfrm>
            <a:off x="5800725" y="4122522"/>
            <a:ext cx="5562600" cy="1954427"/>
          </a:xfrm>
          <a:prstGeom prst="rect">
            <a:avLst/>
          </a:prstGeom>
        </p:spPr>
      </p:pic>
      <p:pic>
        <p:nvPicPr>
          <p:cNvPr id="9" name="图片 3">
            <a:extLst>
              <a:ext uri="{FF2B5EF4-FFF2-40B4-BE49-F238E27FC236}">
                <a16:creationId xmlns:a16="http://schemas.microsoft.com/office/drawing/2014/main" id="{1FB3A7BC-A9CC-BDB6-E795-7F19989BD30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52924" y="962026"/>
            <a:ext cx="7481113" cy="2762250"/>
          </a:xfrm>
          <a:prstGeom prst="rect">
            <a:avLst/>
          </a:prstGeom>
        </p:spPr>
      </p:pic>
      <p:sp>
        <p:nvSpPr>
          <p:cNvPr id="11" name="TextBox 10">
            <a:extLst>
              <a:ext uri="{FF2B5EF4-FFF2-40B4-BE49-F238E27FC236}">
                <a16:creationId xmlns:a16="http://schemas.microsoft.com/office/drawing/2014/main" id="{3FE5732E-EFB4-68BC-F93A-D7CC0233E9D9}"/>
              </a:ext>
            </a:extLst>
          </p:cNvPr>
          <p:cNvSpPr txBox="1"/>
          <p:nvPr/>
        </p:nvSpPr>
        <p:spPr>
          <a:xfrm>
            <a:off x="4552950" y="1154449"/>
            <a:ext cx="6994008" cy="954107"/>
          </a:xfrm>
          <a:prstGeom prst="rect">
            <a:avLst/>
          </a:prstGeom>
          <a:noFill/>
        </p:spPr>
        <p:txBody>
          <a:bodyPr wrap="square">
            <a:spAutoFit/>
          </a:bodyPr>
          <a:lstStyle/>
          <a:p>
            <a:pPr algn="just" defTabSz="457200">
              <a:defRPr/>
            </a:pP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Để</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hoàn</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thành</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tốt</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nhiệm</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vụ</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em</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cần</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làm</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en-029" sz="2800" b="1" dirty="0" err="1">
                <a:solidFill>
                  <a:srgbClr val="002060"/>
                </a:solidFill>
                <a:latin typeface="Cambria" panose="02040503050406030204" pitchFamily="18" charset="0"/>
                <a:ea typeface="Cambria" panose="02040503050406030204" pitchFamily="18" charset="0"/>
                <a:cs typeface="Calibri" panose="020F0502020204030204" pitchFamily="34" charset="0"/>
              </a:rPr>
              <a:t>gì</a:t>
            </a:r>
            <a:r>
              <a:rPr lang="en-029" sz="2800" b="1" dirty="0">
                <a:solidFill>
                  <a:srgbClr val="002060"/>
                </a:solidFill>
                <a:latin typeface="Cambria" panose="02040503050406030204" pitchFamily="18" charset="0"/>
                <a:ea typeface="Cambria" panose="02040503050406030204" pitchFamily="18" charset="0"/>
                <a:cs typeface="Calibri" panose="020F0502020204030204" pitchFamily="34" charset="0"/>
              </a:rPr>
              <a:t>?</a:t>
            </a:r>
            <a:endParaRPr lang="en-US" sz="2800"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343FF9FB-B115-E87D-9016-B1D7C5BF5219}"/>
              </a:ext>
            </a:extLst>
          </p:cNvPr>
          <p:cNvSpPr txBox="1"/>
          <p:nvPr/>
        </p:nvSpPr>
        <p:spPr>
          <a:xfrm>
            <a:off x="4562476" y="2030749"/>
            <a:ext cx="7027012" cy="1384995"/>
          </a:xfrm>
          <a:prstGeom prst="rect">
            <a:avLst/>
          </a:prstGeom>
          <a:noFill/>
        </p:spPr>
        <p:txBody>
          <a:bodyPr wrap="square">
            <a:spAutoFit/>
          </a:bodyPr>
          <a:lstStyle/>
          <a:p>
            <a:pPr algn="just" defTabSz="457200">
              <a:defRPr/>
            </a:pPr>
            <a:r>
              <a:rPr lang="vi-VN"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Hãy kể về một nhiệm vụ mà em đã hoàn thành tốt. Em đã thực hiện nhiệm vụ đó theo những bước nào ở sơ đồ trên?</a:t>
            </a:r>
            <a:endParaRPr lang="en-US" sz="2800"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574270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14"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B682BC4-9C23-9390-993A-206E02505ED5}"/>
              </a:ext>
            </a:extLst>
          </p:cNvPr>
          <p:cNvGrpSpPr/>
          <p:nvPr/>
        </p:nvGrpSpPr>
        <p:grpSpPr>
          <a:xfrm>
            <a:off x="1192227" y="1794969"/>
            <a:ext cx="10280304" cy="3691431"/>
            <a:chOff x="5080000" y="744289"/>
            <a:chExt cx="6111165" cy="5965865"/>
          </a:xfrm>
        </p:grpSpPr>
        <p:pic>
          <p:nvPicPr>
            <p:cNvPr id="3" name="Picture 2">
              <a:extLst>
                <a:ext uri="{FF2B5EF4-FFF2-40B4-BE49-F238E27FC236}">
                  <a16:creationId xmlns:a16="http://schemas.microsoft.com/office/drawing/2014/main" id="{06F0A4C0-8658-79CF-9D05-9893BBFF5A9E}"/>
                </a:ext>
              </a:extLst>
            </p:cNvPr>
            <p:cNvPicPr>
              <a:picLocks noChangeAspect="1"/>
            </p:cNvPicPr>
            <p:nvPr/>
          </p:nvPicPr>
          <p:blipFill>
            <a:blip r:embed="rId2"/>
            <a:stretch>
              <a:fillRect/>
            </a:stretch>
          </p:blipFill>
          <p:spPr>
            <a:xfrm>
              <a:off x="5080000" y="744289"/>
              <a:ext cx="6111165" cy="5965865"/>
            </a:xfrm>
            <a:prstGeom prst="rect">
              <a:avLst/>
            </a:prstGeom>
          </p:spPr>
        </p:pic>
        <p:sp>
          <p:nvSpPr>
            <p:cNvPr id="4" name="TextBox 3">
              <a:extLst>
                <a:ext uri="{FF2B5EF4-FFF2-40B4-BE49-F238E27FC236}">
                  <a16:creationId xmlns:a16="http://schemas.microsoft.com/office/drawing/2014/main" id="{4BCCE17B-E7CD-B49D-DF89-4991F5FBCEE0}"/>
                </a:ext>
              </a:extLst>
            </p:cNvPr>
            <p:cNvSpPr txBox="1"/>
            <p:nvPr/>
          </p:nvSpPr>
          <p:spPr>
            <a:xfrm>
              <a:off x="5299901" y="913843"/>
              <a:ext cx="5632187" cy="3788683"/>
            </a:xfrm>
            <a:prstGeom prst="rect">
              <a:avLst/>
            </a:prstGeom>
            <a:noFill/>
          </p:spPr>
          <p:txBody>
            <a:bodyPr wrap="square" rtlCol="0">
              <a:spAutoFit/>
            </a:bodyP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Chia lớp thành 2 đội.</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Hai đội sẽ luân phiên kể các nhiệm vụ của mình</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Nhiệm vụ nào đã kể rồi sẽ không kể lại, nếu kể trùng lặp sẽ không được tính.</a:t>
              </a:r>
            </a:p>
          </p:txBody>
        </p:sp>
      </p:grpSp>
      <p:pic>
        <p:nvPicPr>
          <p:cNvPr id="5" name="Picture 4">
            <a:extLst>
              <a:ext uri="{FF2B5EF4-FFF2-40B4-BE49-F238E27FC236}">
                <a16:creationId xmlns:a16="http://schemas.microsoft.com/office/drawing/2014/main" id="{08570CE2-C87E-A058-91C2-E56BF752C915}"/>
              </a:ext>
            </a:extLst>
          </p:cNvPr>
          <p:cNvPicPr>
            <a:picLocks noChangeAspect="1"/>
          </p:cNvPicPr>
          <p:nvPr/>
        </p:nvPicPr>
        <p:blipFill>
          <a:blip r:embed="rId3"/>
          <a:stretch>
            <a:fillRect/>
          </a:stretch>
        </p:blipFill>
        <p:spPr>
          <a:xfrm>
            <a:off x="2148653" y="229582"/>
            <a:ext cx="9010669" cy="1261981"/>
          </a:xfrm>
          <a:prstGeom prst="rect">
            <a:avLst/>
          </a:prstGeom>
        </p:spPr>
      </p:pic>
    </p:spTree>
    <p:extLst>
      <p:ext uri="{BB962C8B-B14F-4D97-AF65-F5344CB8AC3E}">
        <p14:creationId xmlns:p14="http://schemas.microsoft.com/office/powerpoint/2010/main" val="4074150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0" name="Google Shape;3210;p71"/>
          <p:cNvGrpSpPr/>
          <p:nvPr/>
        </p:nvGrpSpPr>
        <p:grpSpPr>
          <a:xfrm>
            <a:off x="1" y="85725"/>
            <a:ext cx="12115800" cy="6772275"/>
            <a:chOff x="4065234" y="4204912"/>
            <a:chExt cx="971065" cy="616383"/>
          </a:xfrm>
        </p:grpSpPr>
        <p:sp>
          <p:nvSpPr>
            <p:cNvPr id="3211" name="Google Shape;3211;p71"/>
            <p:cNvSpPr/>
            <p:nvPr/>
          </p:nvSpPr>
          <p:spPr>
            <a:xfrm>
              <a:off x="4065234" y="4204912"/>
              <a:ext cx="971065" cy="616383"/>
            </a:xfrm>
            <a:custGeom>
              <a:avLst/>
              <a:gdLst/>
              <a:ahLst/>
              <a:cxnLst/>
              <a:rect l="l" t="t" r="r" b="b"/>
              <a:pathLst>
                <a:path w="52271" h="33179" extrusionOk="0">
                  <a:moveTo>
                    <a:pt x="1568" y="488"/>
                  </a:moveTo>
                  <a:cubicBezTo>
                    <a:pt x="5404" y="655"/>
                    <a:pt x="9257" y="689"/>
                    <a:pt x="13114" y="689"/>
                  </a:cubicBezTo>
                  <a:cubicBezTo>
                    <a:pt x="15685" y="689"/>
                    <a:pt x="18258" y="674"/>
                    <a:pt x="20829" y="674"/>
                  </a:cubicBezTo>
                  <a:cubicBezTo>
                    <a:pt x="22115" y="674"/>
                    <a:pt x="23400" y="677"/>
                    <a:pt x="24684" y="689"/>
                  </a:cubicBezTo>
                  <a:cubicBezTo>
                    <a:pt x="32357" y="755"/>
                    <a:pt x="40029" y="855"/>
                    <a:pt x="47701" y="955"/>
                  </a:cubicBezTo>
                  <a:cubicBezTo>
                    <a:pt x="47734" y="989"/>
                    <a:pt x="47768" y="1055"/>
                    <a:pt x="47868" y="1055"/>
                  </a:cubicBezTo>
                  <a:cubicBezTo>
                    <a:pt x="48218" y="1055"/>
                    <a:pt x="48585" y="1064"/>
                    <a:pt x="48956" y="1064"/>
                  </a:cubicBezTo>
                  <a:cubicBezTo>
                    <a:pt x="49327" y="1064"/>
                    <a:pt x="49702" y="1055"/>
                    <a:pt x="50069" y="1022"/>
                  </a:cubicBezTo>
                  <a:cubicBezTo>
                    <a:pt x="50094" y="1071"/>
                    <a:pt x="50154" y="1102"/>
                    <a:pt x="50224" y="1102"/>
                  </a:cubicBezTo>
                  <a:cubicBezTo>
                    <a:pt x="50249" y="1102"/>
                    <a:pt x="50276" y="1098"/>
                    <a:pt x="50303" y="1089"/>
                  </a:cubicBezTo>
                  <a:cubicBezTo>
                    <a:pt x="50331" y="1081"/>
                    <a:pt x="50358" y="1077"/>
                    <a:pt x="50384" y="1077"/>
                  </a:cubicBezTo>
                  <a:cubicBezTo>
                    <a:pt x="51227" y="1077"/>
                    <a:pt x="51070" y="5139"/>
                    <a:pt x="51070" y="5592"/>
                  </a:cubicBezTo>
                  <a:cubicBezTo>
                    <a:pt x="51103" y="6793"/>
                    <a:pt x="51103" y="7994"/>
                    <a:pt x="51137" y="9195"/>
                  </a:cubicBezTo>
                  <a:lnTo>
                    <a:pt x="51237" y="17200"/>
                  </a:lnTo>
                  <a:cubicBezTo>
                    <a:pt x="51303" y="19769"/>
                    <a:pt x="51337" y="22337"/>
                    <a:pt x="51370" y="24939"/>
                  </a:cubicBezTo>
                  <a:cubicBezTo>
                    <a:pt x="51403" y="26207"/>
                    <a:pt x="51403" y="27508"/>
                    <a:pt x="51437" y="28809"/>
                  </a:cubicBezTo>
                  <a:cubicBezTo>
                    <a:pt x="51470" y="29909"/>
                    <a:pt x="51737" y="31577"/>
                    <a:pt x="50903" y="32511"/>
                  </a:cubicBezTo>
                  <a:cubicBezTo>
                    <a:pt x="50870" y="32511"/>
                    <a:pt x="50836" y="32478"/>
                    <a:pt x="50770" y="32478"/>
                  </a:cubicBezTo>
                  <a:cubicBezTo>
                    <a:pt x="49142" y="32471"/>
                    <a:pt x="47514" y="32469"/>
                    <a:pt x="45886" y="32469"/>
                  </a:cubicBezTo>
                  <a:cubicBezTo>
                    <a:pt x="39375" y="32469"/>
                    <a:pt x="32864" y="32511"/>
                    <a:pt x="26352" y="32511"/>
                  </a:cubicBezTo>
                  <a:cubicBezTo>
                    <a:pt x="22349" y="32511"/>
                    <a:pt x="18380" y="32545"/>
                    <a:pt x="14410" y="32545"/>
                  </a:cubicBezTo>
                  <a:cubicBezTo>
                    <a:pt x="12309" y="32545"/>
                    <a:pt x="10241" y="32545"/>
                    <a:pt x="8173" y="32578"/>
                  </a:cubicBezTo>
                  <a:cubicBezTo>
                    <a:pt x="7787" y="32578"/>
                    <a:pt x="6151" y="32689"/>
                    <a:pt x="4612" y="32689"/>
                  </a:cubicBezTo>
                  <a:cubicBezTo>
                    <a:pt x="3352" y="32689"/>
                    <a:pt x="2158" y="32615"/>
                    <a:pt x="1768" y="32345"/>
                  </a:cubicBezTo>
                  <a:cubicBezTo>
                    <a:pt x="1768" y="32278"/>
                    <a:pt x="1768" y="32244"/>
                    <a:pt x="1768" y="32211"/>
                  </a:cubicBezTo>
                  <a:cubicBezTo>
                    <a:pt x="1301" y="30944"/>
                    <a:pt x="1501" y="29409"/>
                    <a:pt x="1468" y="28108"/>
                  </a:cubicBezTo>
                  <a:cubicBezTo>
                    <a:pt x="1468" y="26907"/>
                    <a:pt x="1434" y="25706"/>
                    <a:pt x="1434" y="24472"/>
                  </a:cubicBezTo>
                  <a:cubicBezTo>
                    <a:pt x="1401" y="21804"/>
                    <a:pt x="1368" y="19135"/>
                    <a:pt x="1334" y="16467"/>
                  </a:cubicBezTo>
                  <a:cubicBezTo>
                    <a:pt x="1301" y="13865"/>
                    <a:pt x="1268" y="11296"/>
                    <a:pt x="1234" y="8694"/>
                  </a:cubicBezTo>
                  <a:cubicBezTo>
                    <a:pt x="1201" y="7393"/>
                    <a:pt x="1201" y="6126"/>
                    <a:pt x="1168" y="4825"/>
                  </a:cubicBezTo>
                  <a:cubicBezTo>
                    <a:pt x="1168" y="4191"/>
                    <a:pt x="734" y="789"/>
                    <a:pt x="1468" y="555"/>
                  </a:cubicBezTo>
                  <a:cubicBezTo>
                    <a:pt x="1501" y="555"/>
                    <a:pt x="1535" y="522"/>
                    <a:pt x="1568" y="488"/>
                  </a:cubicBezTo>
                  <a:close/>
                  <a:moveTo>
                    <a:pt x="9378" y="0"/>
                  </a:moveTo>
                  <a:cubicBezTo>
                    <a:pt x="6704" y="0"/>
                    <a:pt x="4032" y="40"/>
                    <a:pt x="1368" y="155"/>
                  </a:cubicBezTo>
                  <a:cubicBezTo>
                    <a:pt x="1301" y="155"/>
                    <a:pt x="1268" y="188"/>
                    <a:pt x="1234" y="222"/>
                  </a:cubicBezTo>
                  <a:cubicBezTo>
                    <a:pt x="0" y="288"/>
                    <a:pt x="601" y="4425"/>
                    <a:pt x="601" y="5092"/>
                  </a:cubicBezTo>
                  <a:lnTo>
                    <a:pt x="734" y="14665"/>
                  </a:lnTo>
                  <a:lnTo>
                    <a:pt x="834" y="23972"/>
                  </a:lnTo>
                  <a:cubicBezTo>
                    <a:pt x="867" y="25606"/>
                    <a:pt x="901" y="27241"/>
                    <a:pt x="901" y="28875"/>
                  </a:cubicBezTo>
                  <a:cubicBezTo>
                    <a:pt x="934" y="30043"/>
                    <a:pt x="767" y="31244"/>
                    <a:pt x="1234" y="32345"/>
                  </a:cubicBezTo>
                  <a:cubicBezTo>
                    <a:pt x="1284" y="33064"/>
                    <a:pt x="2127" y="33156"/>
                    <a:pt x="2844" y="33156"/>
                  </a:cubicBezTo>
                  <a:cubicBezTo>
                    <a:pt x="3091" y="33156"/>
                    <a:pt x="3323" y="33145"/>
                    <a:pt x="3503" y="33145"/>
                  </a:cubicBezTo>
                  <a:cubicBezTo>
                    <a:pt x="5738" y="33178"/>
                    <a:pt x="7972" y="33178"/>
                    <a:pt x="10241" y="33178"/>
                  </a:cubicBezTo>
                  <a:cubicBezTo>
                    <a:pt x="14744" y="33145"/>
                    <a:pt x="19247" y="33145"/>
                    <a:pt x="23750" y="33145"/>
                  </a:cubicBezTo>
                  <a:cubicBezTo>
                    <a:pt x="32690" y="33112"/>
                    <a:pt x="41663" y="33145"/>
                    <a:pt x="50603" y="33078"/>
                  </a:cubicBezTo>
                  <a:cubicBezTo>
                    <a:pt x="50650" y="33102"/>
                    <a:pt x="50681" y="33126"/>
                    <a:pt x="50730" y="33126"/>
                  </a:cubicBezTo>
                  <a:cubicBezTo>
                    <a:pt x="50750" y="33126"/>
                    <a:pt x="50774" y="33122"/>
                    <a:pt x="50803" y="33112"/>
                  </a:cubicBezTo>
                  <a:cubicBezTo>
                    <a:pt x="51570" y="32812"/>
                    <a:pt x="51870" y="32211"/>
                    <a:pt x="52004" y="31411"/>
                  </a:cubicBezTo>
                  <a:cubicBezTo>
                    <a:pt x="52271" y="29909"/>
                    <a:pt x="52037" y="28242"/>
                    <a:pt x="52004" y="26741"/>
                  </a:cubicBezTo>
                  <a:cubicBezTo>
                    <a:pt x="51971" y="23205"/>
                    <a:pt x="51904" y="19669"/>
                    <a:pt x="51837" y="16166"/>
                  </a:cubicBezTo>
                  <a:cubicBezTo>
                    <a:pt x="51770" y="12630"/>
                    <a:pt x="51737" y="9128"/>
                    <a:pt x="51670" y="5592"/>
                  </a:cubicBezTo>
                  <a:cubicBezTo>
                    <a:pt x="51670" y="5023"/>
                    <a:pt x="52059" y="444"/>
                    <a:pt x="50683" y="444"/>
                  </a:cubicBezTo>
                  <a:cubicBezTo>
                    <a:pt x="50606" y="444"/>
                    <a:pt x="50524" y="458"/>
                    <a:pt x="50436" y="488"/>
                  </a:cubicBezTo>
                  <a:cubicBezTo>
                    <a:pt x="50248" y="463"/>
                    <a:pt x="50057" y="452"/>
                    <a:pt x="49866" y="452"/>
                  </a:cubicBezTo>
                  <a:cubicBezTo>
                    <a:pt x="49311" y="452"/>
                    <a:pt x="48747" y="539"/>
                    <a:pt x="48201" y="588"/>
                  </a:cubicBezTo>
                  <a:cubicBezTo>
                    <a:pt x="48168" y="522"/>
                    <a:pt x="48068" y="455"/>
                    <a:pt x="47968" y="455"/>
                  </a:cubicBezTo>
                  <a:cubicBezTo>
                    <a:pt x="40195" y="288"/>
                    <a:pt x="32423" y="222"/>
                    <a:pt x="24651" y="188"/>
                  </a:cubicBezTo>
                  <a:cubicBezTo>
                    <a:pt x="19576" y="144"/>
                    <a:pt x="14473" y="0"/>
                    <a:pt x="93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2" name="Google Shape;3212;p71"/>
            <p:cNvSpPr/>
            <p:nvPr/>
          </p:nvSpPr>
          <p:spPr>
            <a:xfrm>
              <a:off x="4078852" y="4213977"/>
              <a:ext cx="947545" cy="598233"/>
            </a:xfrm>
            <a:custGeom>
              <a:avLst/>
              <a:gdLst/>
              <a:ahLst/>
              <a:cxnLst/>
              <a:rect l="l" t="t" r="r" b="b"/>
              <a:pathLst>
                <a:path w="51005" h="32202" extrusionOk="0">
                  <a:moveTo>
                    <a:pt x="13177" y="567"/>
                  </a:moveTo>
                  <a:cubicBezTo>
                    <a:pt x="13277" y="567"/>
                    <a:pt x="13277" y="734"/>
                    <a:pt x="13177" y="734"/>
                  </a:cubicBezTo>
                  <a:cubicBezTo>
                    <a:pt x="12843" y="768"/>
                    <a:pt x="12543" y="768"/>
                    <a:pt x="12210" y="768"/>
                  </a:cubicBezTo>
                  <a:cubicBezTo>
                    <a:pt x="12110" y="734"/>
                    <a:pt x="12110" y="567"/>
                    <a:pt x="12210" y="567"/>
                  </a:cubicBezTo>
                  <a:close/>
                  <a:moveTo>
                    <a:pt x="17980" y="467"/>
                  </a:moveTo>
                  <a:cubicBezTo>
                    <a:pt x="18548" y="467"/>
                    <a:pt x="19148" y="501"/>
                    <a:pt x="19715" y="567"/>
                  </a:cubicBezTo>
                  <a:cubicBezTo>
                    <a:pt x="19807" y="598"/>
                    <a:pt x="19843" y="771"/>
                    <a:pt x="19743" y="771"/>
                  </a:cubicBezTo>
                  <a:cubicBezTo>
                    <a:pt x="19734" y="771"/>
                    <a:pt x="19725" y="770"/>
                    <a:pt x="19715" y="768"/>
                  </a:cubicBezTo>
                  <a:cubicBezTo>
                    <a:pt x="19115" y="768"/>
                    <a:pt x="18548" y="701"/>
                    <a:pt x="17980" y="668"/>
                  </a:cubicBezTo>
                  <a:cubicBezTo>
                    <a:pt x="17880" y="634"/>
                    <a:pt x="17847" y="467"/>
                    <a:pt x="17980" y="467"/>
                  </a:cubicBezTo>
                  <a:close/>
                  <a:moveTo>
                    <a:pt x="7335" y="676"/>
                  </a:moveTo>
                  <a:cubicBezTo>
                    <a:pt x="7531" y="676"/>
                    <a:pt x="7723" y="684"/>
                    <a:pt x="7907" y="701"/>
                  </a:cubicBezTo>
                  <a:cubicBezTo>
                    <a:pt x="8007" y="701"/>
                    <a:pt x="8007" y="834"/>
                    <a:pt x="7907" y="834"/>
                  </a:cubicBezTo>
                  <a:cubicBezTo>
                    <a:pt x="7723" y="851"/>
                    <a:pt x="7531" y="859"/>
                    <a:pt x="7335" y="859"/>
                  </a:cubicBezTo>
                  <a:cubicBezTo>
                    <a:pt x="7139" y="859"/>
                    <a:pt x="6939" y="851"/>
                    <a:pt x="6739" y="834"/>
                  </a:cubicBezTo>
                  <a:cubicBezTo>
                    <a:pt x="6639" y="834"/>
                    <a:pt x="6639" y="701"/>
                    <a:pt x="6739" y="701"/>
                  </a:cubicBezTo>
                  <a:cubicBezTo>
                    <a:pt x="6939" y="684"/>
                    <a:pt x="7139" y="676"/>
                    <a:pt x="7335" y="676"/>
                  </a:cubicBezTo>
                  <a:close/>
                  <a:moveTo>
                    <a:pt x="10012" y="676"/>
                  </a:moveTo>
                  <a:cubicBezTo>
                    <a:pt x="10175" y="676"/>
                    <a:pt x="10342" y="684"/>
                    <a:pt x="10508" y="701"/>
                  </a:cubicBezTo>
                  <a:cubicBezTo>
                    <a:pt x="10575" y="701"/>
                    <a:pt x="10575" y="834"/>
                    <a:pt x="10508" y="834"/>
                  </a:cubicBezTo>
                  <a:cubicBezTo>
                    <a:pt x="10342" y="851"/>
                    <a:pt x="10175" y="859"/>
                    <a:pt x="10012" y="859"/>
                  </a:cubicBezTo>
                  <a:cubicBezTo>
                    <a:pt x="9850" y="859"/>
                    <a:pt x="9691" y="851"/>
                    <a:pt x="9541" y="834"/>
                  </a:cubicBezTo>
                  <a:cubicBezTo>
                    <a:pt x="9441" y="834"/>
                    <a:pt x="9441" y="701"/>
                    <a:pt x="9541" y="701"/>
                  </a:cubicBezTo>
                  <a:cubicBezTo>
                    <a:pt x="9691" y="684"/>
                    <a:pt x="9850" y="676"/>
                    <a:pt x="10012" y="676"/>
                  </a:cubicBezTo>
                  <a:close/>
                  <a:moveTo>
                    <a:pt x="28311" y="654"/>
                  </a:moveTo>
                  <a:cubicBezTo>
                    <a:pt x="28448" y="654"/>
                    <a:pt x="28585" y="658"/>
                    <a:pt x="28721" y="668"/>
                  </a:cubicBezTo>
                  <a:cubicBezTo>
                    <a:pt x="28855" y="668"/>
                    <a:pt x="28855" y="868"/>
                    <a:pt x="28721" y="868"/>
                  </a:cubicBezTo>
                  <a:cubicBezTo>
                    <a:pt x="28585" y="877"/>
                    <a:pt x="28448" y="882"/>
                    <a:pt x="28311" y="882"/>
                  </a:cubicBezTo>
                  <a:cubicBezTo>
                    <a:pt x="27981" y="882"/>
                    <a:pt x="27651" y="858"/>
                    <a:pt x="27320" y="834"/>
                  </a:cubicBezTo>
                  <a:cubicBezTo>
                    <a:pt x="27220" y="834"/>
                    <a:pt x="27220" y="701"/>
                    <a:pt x="27320" y="701"/>
                  </a:cubicBezTo>
                  <a:cubicBezTo>
                    <a:pt x="27651" y="677"/>
                    <a:pt x="27981" y="654"/>
                    <a:pt x="28311" y="654"/>
                  </a:cubicBezTo>
                  <a:close/>
                  <a:moveTo>
                    <a:pt x="22817" y="563"/>
                  </a:moveTo>
                  <a:cubicBezTo>
                    <a:pt x="22922" y="563"/>
                    <a:pt x="22939" y="704"/>
                    <a:pt x="22817" y="734"/>
                  </a:cubicBezTo>
                  <a:cubicBezTo>
                    <a:pt x="22450" y="868"/>
                    <a:pt x="22050" y="901"/>
                    <a:pt x="21616" y="901"/>
                  </a:cubicBezTo>
                  <a:cubicBezTo>
                    <a:pt x="21492" y="870"/>
                    <a:pt x="21484" y="664"/>
                    <a:pt x="21592" y="664"/>
                  </a:cubicBezTo>
                  <a:cubicBezTo>
                    <a:pt x="21599" y="664"/>
                    <a:pt x="21608" y="665"/>
                    <a:pt x="21616" y="668"/>
                  </a:cubicBezTo>
                  <a:cubicBezTo>
                    <a:pt x="22017" y="668"/>
                    <a:pt x="22417" y="601"/>
                    <a:pt x="22784" y="567"/>
                  </a:cubicBezTo>
                  <a:cubicBezTo>
                    <a:pt x="22796" y="564"/>
                    <a:pt x="22807" y="563"/>
                    <a:pt x="22817" y="563"/>
                  </a:cubicBezTo>
                  <a:close/>
                  <a:moveTo>
                    <a:pt x="2068" y="608"/>
                  </a:moveTo>
                  <a:cubicBezTo>
                    <a:pt x="2170" y="608"/>
                    <a:pt x="2271" y="616"/>
                    <a:pt x="2369" y="634"/>
                  </a:cubicBezTo>
                  <a:cubicBezTo>
                    <a:pt x="2536" y="668"/>
                    <a:pt x="2469" y="901"/>
                    <a:pt x="2336" y="901"/>
                  </a:cubicBezTo>
                  <a:cubicBezTo>
                    <a:pt x="2214" y="889"/>
                    <a:pt x="2092" y="881"/>
                    <a:pt x="1968" y="881"/>
                  </a:cubicBezTo>
                  <a:cubicBezTo>
                    <a:pt x="1754" y="881"/>
                    <a:pt x="1535" y="904"/>
                    <a:pt x="1302" y="968"/>
                  </a:cubicBezTo>
                  <a:cubicBezTo>
                    <a:pt x="1292" y="970"/>
                    <a:pt x="1282" y="972"/>
                    <a:pt x="1273" y="972"/>
                  </a:cubicBezTo>
                  <a:cubicBezTo>
                    <a:pt x="1164" y="972"/>
                    <a:pt x="1143" y="798"/>
                    <a:pt x="1235" y="768"/>
                  </a:cubicBezTo>
                  <a:cubicBezTo>
                    <a:pt x="1504" y="670"/>
                    <a:pt x="1790" y="608"/>
                    <a:pt x="2068" y="608"/>
                  </a:cubicBezTo>
                  <a:close/>
                  <a:moveTo>
                    <a:pt x="24809" y="626"/>
                  </a:moveTo>
                  <a:cubicBezTo>
                    <a:pt x="25091" y="626"/>
                    <a:pt x="25374" y="665"/>
                    <a:pt x="25619" y="768"/>
                  </a:cubicBezTo>
                  <a:cubicBezTo>
                    <a:pt x="25742" y="798"/>
                    <a:pt x="25695" y="972"/>
                    <a:pt x="25582" y="972"/>
                  </a:cubicBezTo>
                  <a:cubicBezTo>
                    <a:pt x="25573" y="972"/>
                    <a:pt x="25563" y="970"/>
                    <a:pt x="25553" y="968"/>
                  </a:cubicBezTo>
                  <a:cubicBezTo>
                    <a:pt x="25152" y="901"/>
                    <a:pt x="24752" y="868"/>
                    <a:pt x="24318" y="868"/>
                  </a:cubicBezTo>
                  <a:cubicBezTo>
                    <a:pt x="24185" y="868"/>
                    <a:pt x="24185" y="701"/>
                    <a:pt x="24285" y="668"/>
                  </a:cubicBezTo>
                  <a:cubicBezTo>
                    <a:pt x="24453" y="642"/>
                    <a:pt x="24631" y="626"/>
                    <a:pt x="24809" y="626"/>
                  </a:cubicBezTo>
                  <a:close/>
                  <a:moveTo>
                    <a:pt x="5038" y="768"/>
                  </a:moveTo>
                  <a:cubicBezTo>
                    <a:pt x="5138" y="768"/>
                    <a:pt x="5138" y="968"/>
                    <a:pt x="5038" y="968"/>
                  </a:cubicBezTo>
                  <a:cubicBezTo>
                    <a:pt x="4930" y="978"/>
                    <a:pt x="4823" y="982"/>
                    <a:pt x="4716" y="982"/>
                  </a:cubicBezTo>
                  <a:cubicBezTo>
                    <a:pt x="4459" y="982"/>
                    <a:pt x="4206" y="958"/>
                    <a:pt x="3970" y="934"/>
                  </a:cubicBezTo>
                  <a:cubicBezTo>
                    <a:pt x="3870" y="934"/>
                    <a:pt x="3870" y="801"/>
                    <a:pt x="3970" y="801"/>
                  </a:cubicBezTo>
                  <a:cubicBezTo>
                    <a:pt x="4304" y="801"/>
                    <a:pt x="4671" y="768"/>
                    <a:pt x="5038" y="768"/>
                  </a:cubicBezTo>
                  <a:close/>
                  <a:moveTo>
                    <a:pt x="37661" y="738"/>
                  </a:moveTo>
                  <a:cubicBezTo>
                    <a:pt x="37850" y="738"/>
                    <a:pt x="38039" y="745"/>
                    <a:pt x="38228" y="768"/>
                  </a:cubicBezTo>
                  <a:cubicBezTo>
                    <a:pt x="38362" y="768"/>
                    <a:pt x="38362" y="968"/>
                    <a:pt x="38228" y="968"/>
                  </a:cubicBezTo>
                  <a:cubicBezTo>
                    <a:pt x="37989" y="996"/>
                    <a:pt x="37749" y="1006"/>
                    <a:pt x="37509" y="1006"/>
                  </a:cubicBezTo>
                  <a:cubicBezTo>
                    <a:pt x="37182" y="1006"/>
                    <a:pt x="36854" y="987"/>
                    <a:pt x="36527" y="968"/>
                  </a:cubicBezTo>
                  <a:cubicBezTo>
                    <a:pt x="36394" y="968"/>
                    <a:pt x="36394" y="768"/>
                    <a:pt x="36527" y="768"/>
                  </a:cubicBezTo>
                  <a:cubicBezTo>
                    <a:pt x="36905" y="768"/>
                    <a:pt x="37283" y="738"/>
                    <a:pt x="37661" y="738"/>
                  </a:cubicBezTo>
                  <a:close/>
                  <a:moveTo>
                    <a:pt x="16279" y="868"/>
                  </a:moveTo>
                  <a:cubicBezTo>
                    <a:pt x="16413" y="901"/>
                    <a:pt x="16413" y="1068"/>
                    <a:pt x="16279" y="1101"/>
                  </a:cubicBezTo>
                  <a:lnTo>
                    <a:pt x="15112" y="1101"/>
                  </a:lnTo>
                  <a:cubicBezTo>
                    <a:pt x="14978" y="1101"/>
                    <a:pt x="14978" y="868"/>
                    <a:pt x="15112" y="868"/>
                  </a:cubicBezTo>
                  <a:close/>
                  <a:moveTo>
                    <a:pt x="31281" y="853"/>
                  </a:moveTo>
                  <a:cubicBezTo>
                    <a:pt x="31464" y="853"/>
                    <a:pt x="31646" y="857"/>
                    <a:pt x="31824" y="868"/>
                  </a:cubicBezTo>
                  <a:cubicBezTo>
                    <a:pt x="31957" y="901"/>
                    <a:pt x="31957" y="1068"/>
                    <a:pt x="31824" y="1101"/>
                  </a:cubicBezTo>
                  <a:cubicBezTo>
                    <a:pt x="31646" y="1112"/>
                    <a:pt x="31464" y="1116"/>
                    <a:pt x="31281" y="1116"/>
                  </a:cubicBezTo>
                  <a:cubicBezTo>
                    <a:pt x="30916" y="1116"/>
                    <a:pt x="30545" y="1101"/>
                    <a:pt x="30189" y="1101"/>
                  </a:cubicBezTo>
                  <a:cubicBezTo>
                    <a:pt x="30089" y="1068"/>
                    <a:pt x="30089" y="901"/>
                    <a:pt x="30189" y="868"/>
                  </a:cubicBezTo>
                  <a:cubicBezTo>
                    <a:pt x="30545" y="868"/>
                    <a:pt x="30916" y="853"/>
                    <a:pt x="31281" y="853"/>
                  </a:cubicBezTo>
                  <a:close/>
                  <a:moveTo>
                    <a:pt x="35155" y="897"/>
                  </a:moveTo>
                  <a:cubicBezTo>
                    <a:pt x="35268" y="897"/>
                    <a:pt x="35313" y="1070"/>
                    <a:pt x="35159" y="1101"/>
                  </a:cubicBezTo>
                  <a:cubicBezTo>
                    <a:pt x="34781" y="1190"/>
                    <a:pt x="34403" y="1235"/>
                    <a:pt x="34015" y="1235"/>
                  </a:cubicBezTo>
                  <a:cubicBezTo>
                    <a:pt x="33821" y="1235"/>
                    <a:pt x="33625" y="1224"/>
                    <a:pt x="33425" y="1201"/>
                  </a:cubicBezTo>
                  <a:cubicBezTo>
                    <a:pt x="33258" y="1201"/>
                    <a:pt x="33258" y="968"/>
                    <a:pt x="33425" y="968"/>
                  </a:cubicBezTo>
                  <a:cubicBezTo>
                    <a:pt x="33577" y="977"/>
                    <a:pt x="33729" y="981"/>
                    <a:pt x="33881" y="981"/>
                  </a:cubicBezTo>
                  <a:cubicBezTo>
                    <a:pt x="34296" y="981"/>
                    <a:pt x="34711" y="950"/>
                    <a:pt x="35126" y="901"/>
                  </a:cubicBezTo>
                  <a:cubicBezTo>
                    <a:pt x="35136" y="899"/>
                    <a:pt x="35146" y="897"/>
                    <a:pt x="35155" y="897"/>
                  </a:cubicBezTo>
                  <a:close/>
                  <a:moveTo>
                    <a:pt x="47635" y="953"/>
                  </a:moveTo>
                  <a:cubicBezTo>
                    <a:pt x="47791" y="953"/>
                    <a:pt x="47946" y="957"/>
                    <a:pt x="48102" y="968"/>
                  </a:cubicBezTo>
                  <a:cubicBezTo>
                    <a:pt x="48235" y="968"/>
                    <a:pt x="48235" y="1201"/>
                    <a:pt x="48102" y="1201"/>
                  </a:cubicBezTo>
                  <a:cubicBezTo>
                    <a:pt x="47905" y="1229"/>
                    <a:pt x="47707" y="1240"/>
                    <a:pt x="47510" y="1240"/>
                  </a:cubicBezTo>
                  <a:cubicBezTo>
                    <a:pt x="47240" y="1240"/>
                    <a:pt x="46971" y="1221"/>
                    <a:pt x="46701" y="1201"/>
                  </a:cubicBezTo>
                  <a:cubicBezTo>
                    <a:pt x="46534" y="1201"/>
                    <a:pt x="46534" y="968"/>
                    <a:pt x="46701" y="968"/>
                  </a:cubicBezTo>
                  <a:cubicBezTo>
                    <a:pt x="47012" y="968"/>
                    <a:pt x="47324" y="953"/>
                    <a:pt x="47635" y="953"/>
                  </a:cubicBezTo>
                  <a:close/>
                  <a:moveTo>
                    <a:pt x="43632" y="901"/>
                  </a:moveTo>
                  <a:cubicBezTo>
                    <a:pt x="44132" y="968"/>
                    <a:pt x="44599" y="934"/>
                    <a:pt x="45100" y="968"/>
                  </a:cubicBezTo>
                  <a:cubicBezTo>
                    <a:pt x="45200" y="968"/>
                    <a:pt x="45233" y="1135"/>
                    <a:pt x="45133" y="1168"/>
                  </a:cubicBezTo>
                  <a:cubicBezTo>
                    <a:pt x="44933" y="1221"/>
                    <a:pt x="44717" y="1243"/>
                    <a:pt x="44500" y="1243"/>
                  </a:cubicBezTo>
                  <a:cubicBezTo>
                    <a:pt x="44174" y="1243"/>
                    <a:pt x="43846" y="1195"/>
                    <a:pt x="43565" y="1135"/>
                  </a:cubicBezTo>
                  <a:cubicBezTo>
                    <a:pt x="43399" y="1101"/>
                    <a:pt x="43465" y="901"/>
                    <a:pt x="43632" y="901"/>
                  </a:cubicBezTo>
                  <a:close/>
                  <a:moveTo>
                    <a:pt x="39840" y="1131"/>
                  </a:moveTo>
                  <a:cubicBezTo>
                    <a:pt x="39848" y="1131"/>
                    <a:pt x="39855" y="1132"/>
                    <a:pt x="39863" y="1135"/>
                  </a:cubicBezTo>
                  <a:cubicBezTo>
                    <a:pt x="40430" y="1201"/>
                    <a:pt x="40997" y="1168"/>
                    <a:pt x="41564" y="1201"/>
                  </a:cubicBezTo>
                  <a:cubicBezTo>
                    <a:pt x="41664" y="1201"/>
                    <a:pt x="41697" y="1368"/>
                    <a:pt x="41597" y="1401"/>
                  </a:cubicBezTo>
                  <a:cubicBezTo>
                    <a:pt x="41388" y="1436"/>
                    <a:pt x="41179" y="1451"/>
                    <a:pt x="40971" y="1451"/>
                  </a:cubicBezTo>
                  <a:cubicBezTo>
                    <a:pt x="40582" y="1451"/>
                    <a:pt x="40199" y="1400"/>
                    <a:pt x="39829" y="1335"/>
                  </a:cubicBezTo>
                  <a:cubicBezTo>
                    <a:pt x="39706" y="1304"/>
                    <a:pt x="39754" y="1131"/>
                    <a:pt x="39840" y="1131"/>
                  </a:cubicBezTo>
                  <a:close/>
                  <a:moveTo>
                    <a:pt x="49043" y="1306"/>
                  </a:moveTo>
                  <a:cubicBezTo>
                    <a:pt x="49079" y="1306"/>
                    <a:pt x="49115" y="1325"/>
                    <a:pt x="49136" y="1368"/>
                  </a:cubicBezTo>
                  <a:cubicBezTo>
                    <a:pt x="49370" y="1735"/>
                    <a:pt x="49603" y="2135"/>
                    <a:pt x="49770" y="2536"/>
                  </a:cubicBezTo>
                  <a:cubicBezTo>
                    <a:pt x="49812" y="2641"/>
                    <a:pt x="49721" y="2707"/>
                    <a:pt x="49631" y="2707"/>
                  </a:cubicBezTo>
                  <a:cubicBezTo>
                    <a:pt x="49579" y="2707"/>
                    <a:pt x="49527" y="2685"/>
                    <a:pt x="49503" y="2636"/>
                  </a:cubicBezTo>
                  <a:cubicBezTo>
                    <a:pt x="49269" y="2269"/>
                    <a:pt x="49103" y="1868"/>
                    <a:pt x="48936" y="1501"/>
                  </a:cubicBezTo>
                  <a:cubicBezTo>
                    <a:pt x="48891" y="1389"/>
                    <a:pt x="48968" y="1306"/>
                    <a:pt x="49043" y="1306"/>
                  </a:cubicBezTo>
                  <a:close/>
                  <a:moveTo>
                    <a:pt x="1064" y="2144"/>
                  </a:moveTo>
                  <a:cubicBezTo>
                    <a:pt x="1118" y="2144"/>
                    <a:pt x="1168" y="2185"/>
                    <a:pt x="1168" y="2269"/>
                  </a:cubicBezTo>
                  <a:cubicBezTo>
                    <a:pt x="1235" y="2702"/>
                    <a:pt x="1168" y="3136"/>
                    <a:pt x="1135" y="3570"/>
                  </a:cubicBezTo>
                  <a:cubicBezTo>
                    <a:pt x="1135" y="3620"/>
                    <a:pt x="1102" y="3645"/>
                    <a:pt x="1064" y="3645"/>
                  </a:cubicBezTo>
                  <a:cubicBezTo>
                    <a:pt x="1027" y="3645"/>
                    <a:pt x="985" y="3620"/>
                    <a:pt x="968" y="3570"/>
                  </a:cubicBezTo>
                  <a:cubicBezTo>
                    <a:pt x="935" y="3136"/>
                    <a:pt x="902" y="2702"/>
                    <a:pt x="935" y="2269"/>
                  </a:cubicBezTo>
                  <a:cubicBezTo>
                    <a:pt x="952" y="2185"/>
                    <a:pt x="1010" y="2144"/>
                    <a:pt x="1064" y="2144"/>
                  </a:cubicBezTo>
                  <a:close/>
                  <a:moveTo>
                    <a:pt x="49501" y="4188"/>
                  </a:moveTo>
                  <a:cubicBezTo>
                    <a:pt x="49546" y="4188"/>
                    <a:pt x="49589" y="4214"/>
                    <a:pt x="49603" y="4270"/>
                  </a:cubicBezTo>
                  <a:cubicBezTo>
                    <a:pt x="49736" y="4704"/>
                    <a:pt x="49770" y="5171"/>
                    <a:pt x="49703" y="5604"/>
                  </a:cubicBezTo>
                  <a:cubicBezTo>
                    <a:pt x="49689" y="5663"/>
                    <a:pt x="49642" y="5689"/>
                    <a:pt x="49597" y="5689"/>
                  </a:cubicBezTo>
                  <a:cubicBezTo>
                    <a:pt x="49539" y="5689"/>
                    <a:pt x="49484" y="5646"/>
                    <a:pt x="49503" y="5571"/>
                  </a:cubicBezTo>
                  <a:cubicBezTo>
                    <a:pt x="49503" y="5171"/>
                    <a:pt x="49436" y="4737"/>
                    <a:pt x="49370" y="4337"/>
                  </a:cubicBezTo>
                  <a:cubicBezTo>
                    <a:pt x="49370" y="4240"/>
                    <a:pt x="49437" y="4188"/>
                    <a:pt x="49501" y="4188"/>
                  </a:cubicBezTo>
                  <a:close/>
                  <a:moveTo>
                    <a:pt x="1305" y="4819"/>
                  </a:moveTo>
                  <a:cubicBezTo>
                    <a:pt x="1372" y="4819"/>
                    <a:pt x="1435" y="4862"/>
                    <a:pt x="1435" y="4937"/>
                  </a:cubicBezTo>
                  <a:cubicBezTo>
                    <a:pt x="1369" y="5504"/>
                    <a:pt x="1335" y="6005"/>
                    <a:pt x="1502" y="6538"/>
                  </a:cubicBezTo>
                  <a:cubicBezTo>
                    <a:pt x="1522" y="6619"/>
                    <a:pt x="1481" y="6663"/>
                    <a:pt x="1438" y="6663"/>
                  </a:cubicBezTo>
                  <a:cubicBezTo>
                    <a:pt x="1411" y="6663"/>
                    <a:pt x="1382" y="6645"/>
                    <a:pt x="1369" y="6605"/>
                  </a:cubicBezTo>
                  <a:cubicBezTo>
                    <a:pt x="1135" y="6071"/>
                    <a:pt x="1002" y="5471"/>
                    <a:pt x="1168" y="4904"/>
                  </a:cubicBezTo>
                  <a:cubicBezTo>
                    <a:pt x="1198" y="4845"/>
                    <a:pt x="1253" y="4819"/>
                    <a:pt x="1305" y="4819"/>
                  </a:cubicBezTo>
                  <a:close/>
                  <a:moveTo>
                    <a:pt x="49586" y="7739"/>
                  </a:moveTo>
                  <a:cubicBezTo>
                    <a:pt x="49628" y="7739"/>
                    <a:pt x="49670" y="7773"/>
                    <a:pt x="49670" y="7839"/>
                  </a:cubicBezTo>
                  <a:cubicBezTo>
                    <a:pt x="49736" y="8306"/>
                    <a:pt x="49703" y="8773"/>
                    <a:pt x="49703" y="9240"/>
                  </a:cubicBezTo>
                  <a:cubicBezTo>
                    <a:pt x="49703" y="9307"/>
                    <a:pt x="49653" y="9340"/>
                    <a:pt x="49599" y="9340"/>
                  </a:cubicBezTo>
                  <a:cubicBezTo>
                    <a:pt x="49545" y="9340"/>
                    <a:pt x="49486" y="9307"/>
                    <a:pt x="49470" y="9240"/>
                  </a:cubicBezTo>
                  <a:cubicBezTo>
                    <a:pt x="49470" y="8773"/>
                    <a:pt x="49470" y="8306"/>
                    <a:pt x="49503" y="7839"/>
                  </a:cubicBezTo>
                  <a:cubicBezTo>
                    <a:pt x="49503" y="7773"/>
                    <a:pt x="49545" y="7739"/>
                    <a:pt x="49586" y="7739"/>
                  </a:cubicBezTo>
                  <a:close/>
                  <a:moveTo>
                    <a:pt x="1278" y="8355"/>
                  </a:moveTo>
                  <a:cubicBezTo>
                    <a:pt x="1339" y="8355"/>
                    <a:pt x="1402" y="8398"/>
                    <a:pt x="1402" y="8473"/>
                  </a:cubicBezTo>
                  <a:cubicBezTo>
                    <a:pt x="1402" y="9007"/>
                    <a:pt x="1369" y="9541"/>
                    <a:pt x="1335" y="10074"/>
                  </a:cubicBezTo>
                  <a:cubicBezTo>
                    <a:pt x="1335" y="10158"/>
                    <a:pt x="1285" y="10199"/>
                    <a:pt x="1235" y="10199"/>
                  </a:cubicBezTo>
                  <a:cubicBezTo>
                    <a:pt x="1185" y="10199"/>
                    <a:pt x="1135" y="10158"/>
                    <a:pt x="1135" y="10074"/>
                  </a:cubicBezTo>
                  <a:cubicBezTo>
                    <a:pt x="1068" y="9541"/>
                    <a:pt x="1068" y="8973"/>
                    <a:pt x="1168" y="8440"/>
                  </a:cubicBezTo>
                  <a:cubicBezTo>
                    <a:pt x="1183" y="8381"/>
                    <a:pt x="1230" y="8355"/>
                    <a:pt x="1278" y="8355"/>
                  </a:cubicBezTo>
                  <a:close/>
                  <a:moveTo>
                    <a:pt x="1385" y="11500"/>
                  </a:moveTo>
                  <a:cubicBezTo>
                    <a:pt x="1427" y="11500"/>
                    <a:pt x="1469" y="11525"/>
                    <a:pt x="1469" y="11575"/>
                  </a:cubicBezTo>
                  <a:cubicBezTo>
                    <a:pt x="1569" y="11942"/>
                    <a:pt x="1502" y="12376"/>
                    <a:pt x="1469" y="12776"/>
                  </a:cubicBezTo>
                  <a:cubicBezTo>
                    <a:pt x="1469" y="12826"/>
                    <a:pt x="1427" y="12851"/>
                    <a:pt x="1385" y="12851"/>
                  </a:cubicBezTo>
                  <a:cubicBezTo>
                    <a:pt x="1344" y="12851"/>
                    <a:pt x="1302" y="12826"/>
                    <a:pt x="1302" y="12776"/>
                  </a:cubicBezTo>
                  <a:cubicBezTo>
                    <a:pt x="1269" y="12376"/>
                    <a:pt x="1202" y="11942"/>
                    <a:pt x="1302" y="11575"/>
                  </a:cubicBezTo>
                  <a:cubicBezTo>
                    <a:pt x="1302" y="11525"/>
                    <a:pt x="1344" y="11500"/>
                    <a:pt x="1385" y="11500"/>
                  </a:cubicBezTo>
                  <a:close/>
                  <a:moveTo>
                    <a:pt x="49803" y="11475"/>
                  </a:moveTo>
                  <a:cubicBezTo>
                    <a:pt x="49853" y="11475"/>
                    <a:pt x="49903" y="11509"/>
                    <a:pt x="49903" y="11575"/>
                  </a:cubicBezTo>
                  <a:cubicBezTo>
                    <a:pt x="49937" y="11976"/>
                    <a:pt x="49937" y="12376"/>
                    <a:pt x="49903" y="12776"/>
                  </a:cubicBezTo>
                  <a:cubicBezTo>
                    <a:pt x="49903" y="12843"/>
                    <a:pt x="49853" y="12876"/>
                    <a:pt x="49803" y="12876"/>
                  </a:cubicBezTo>
                  <a:cubicBezTo>
                    <a:pt x="49753" y="12876"/>
                    <a:pt x="49703" y="12843"/>
                    <a:pt x="49703" y="12776"/>
                  </a:cubicBezTo>
                  <a:cubicBezTo>
                    <a:pt x="49670" y="12376"/>
                    <a:pt x="49670" y="11976"/>
                    <a:pt x="49703" y="11575"/>
                  </a:cubicBezTo>
                  <a:cubicBezTo>
                    <a:pt x="49703" y="11509"/>
                    <a:pt x="49753" y="11475"/>
                    <a:pt x="49803" y="11475"/>
                  </a:cubicBezTo>
                  <a:close/>
                  <a:moveTo>
                    <a:pt x="1285" y="14252"/>
                  </a:moveTo>
                  <a:cubicBezTo>
                    <a:pt x="1335" y="14252"/>
                    <a:pt x="1385" y="14294"/>
                    <a:pt x="1402" y="14377"/>
                  </a:cubicBezTo>
                  <a:cubicBezTo>
                    <a:pt x="1469" y="14811"/>
                    <a:pt x="1402" y="15245"/>
                    <a:pt x="1402" y="15645"/>
                  </a:cubicBezTo>
                  <a:cubicBezTo>
                    <a:pt x="1385" y="15728"/>
                    <a:pt x="1327" y="15770"/>
                    <a:pt x="1273" y="15770"/>
                  </a:cubicBezTo>
                  <a:cubicBezTo>
                    <a:pt x="1219" y="15770"/>
                    <a:pt x="1168" y="15728"/>
                    <a:pt x="1168" y="15645"/>
                  </a:cubicBezTo>
                  <a:cubicBezTo>
                    <a:pt x="1135" y="15245"/>
                    <a:pt x="1102" y="14811"/>
                    <a:pt x="1168" y="14377"/>
                  </a:cubicBezTo>
                  <a:cubicBezTo>
                    <a:pt x="1185" y="14294"/>
                    <a:pt x="1235" y="14252"/>
                    <a:pt x="1285" y="14252"/>
                  </a:cubicBezTo>
                  <a:close/>
                  <a:moveTo>
                    <a:pt x="49703" y="15653"/>
                  </a:moveTo>
                  <a:cubicBezTo>
                    <a:pt x="49762" y="15653"/>
                    <a:pt x="49820" y="15695"/>
                    <a:pt x="49837" y="15778"/>
                  </a:cubicBezTo>
                  <a:cubicBezTo>
                    <a:pt x="49837" y="16145"/>
                    <a:pt x="49803" y="16546"/>
                    <a:pt x="49803" y="16946"/>
                  </a:cubicBezTo>
                  <a:cubicBezTo>
                    <a:pt x="49803" y="17013"/>
                    <a:pt x="49753" y="17046"/>
                    <a:pt x="49703" y="17046"/>
                  </a:cubicBezTo>
                  <a:cubicBezTo>
                    <a:pt x="49653" y="17046"/>
                    <a:pt x="49603" y="17013"/>
                    <a:pt x="49603" y="16946"/>
                  </a:cubicBezTo>
                  <a:cubicBezTo>
                    <a:pt x="49603" y="16546"/>
                    <a:pt x="49570" y="16145"/>
                    <a:pt x="49570" y="15778"/>
                  </a:cubicBezTo>
                  <a:cubicBezTo>
                    <a:pt x="49586" y="15695"/>
                    <a:pt x="49645" y="15653"/>
                    <a:pt x="49703" y="15653"/>
                  </a:cubicBezTo>
                  <a:close/>
                  <a:moveTo>
                    <a:pt x="1286" y="17447"/>
                  </a:moveTo>
                  <a:cubicBezTo>
                    <a:pt x="1339" y="17447"/>
                    <a:pt x="1388" y="17476"/>
                    <a:pt x="1402" y="17546"/>
                  </a:cubicBezTo>
                  <a:cubicBezTo>
                    <a:pt x="1535" y="18013"/>
                    <a:pt x="1435" y="18547"/>
                    <a:pt x="1302" y="19014"/>
                  </a:cubicBezTo>
                  <a:cubicBezTo>
                    <a:pt x="1276" y="19065"/>
                    <a:pt x="1236" y="19087"/>
                    <a:pt x="1198" y="19087"/>
                  </a:cubicBezTo>
                  <a:cubicBezTo>
                    <a:pt x="1137" y="19087"/>
                    <a:pt x="1081" y="19030"/>
                    <a:pt x="1102" y="18947"/>
                  </a:cubicBezTo>
                  <a:cubicBezTo>
                    <a:pt x="1168" y="18480"/>
                    <a:pt x="1102" y="18047"/>
                    <a:pt x="1135" y="17580"/>
                  </a:cubicBezTo>
                  <a:cubicBezTo>
                    <a:pt x="1135" y="17502"/>
                    <a:pt x="1214" y="17447"/>
                    <a:pt x="1286" y="17447"/>
                  </a:cubicBezTo>
                  <a:close/>
                  <a:moveTo>
                    <a:pt x="49920" y="19214"/>
                  </a:moveTo>
                  <a:cubicBezTo>
                    <a:pt x="49962" y="19214"/>
                    <a:pt x="50003" y="19248"/>
                    <a:pt x="50003" y="19314"/>
                  </a:cubicBezTo>
                  <a:cubicBezTo>
                    <a:pt x="50037" y="19715"/>
                    <a:pt x="50037" y="20148"/>
                    <a:pt x="50003" y="20582"/>
                  </a:cubicBezTo>
                  <a:cubicBezTo>
                    <a:pt x="50003" y="20649"/>
                    <a:pt x="49953" y="20682"/>
                    <a:pt x="49903" y="20682"/>
                  </a:cubicBezTo>
                  <a:cubicBezTo>
                    <a:pt x="49853" y="20682"/>
                    <a:pt x="49803" y="20649"/>
                    <a:pt x="49803" y="20582"/>
                  </a:cubicBezTo>
                  <a:cubicBezTo>
                    <a:pt x="49803" y="20148"/>
                    <a:pt x="49803" y="19715"/>
                    <a:pt x="49837" y="19314"/>
                  </a:cubicBezTo>
                  <a:cubicBezTo>
                    <a:pt x="49837" y="19248"/>
                    <a:pt x="49878" y="19214"/>
                    <a:pt x="49920" y="19214"/>
                  </a:cubicBezTo>
                  <a:close/>
                  <a:moveTo>
                    <a:pt x="1413" y="20585"/>
                  </a:moveTo>
                  <a:cubicBezTo>
                    <a:pt x="1461" y="20585"/>
                    <a:pt x="1502" y="20603"/>
                    <a:pt x="1502" y="20649"/>
                  </a:cubicBezTo>
                  <a:cubicBezTo>
                    <a:pt x="1569" y="21049"/>
                    <a:pt x="1502" y="21449"/>
                    <a:pt x="1602" y="21849"/>
                  </a:cubicBezTo>
                  <a:cubicBezTo>
                    <a:pt x="1623" y="21932"/>
                    <a:pt x="1541" y="21989"/>
                    <a:pt x="1468" y="21989"/>
                  </a:cubicBezTo>
                  <a:cubicBezTo>
                    <a:pt x="1423" y="21989"/>
                    <a:pt x="1381" y="21967"/>
                    <a:pt x="1369" y="21916"/>
                  </a:cubicBezTo>
                  <a:cubicBezTo>
                    <a:pt x="1235" y="21516"/>
                    <a:pt x="1135" y="21049"/>
                    <a:pt x="1269" y="20649"/>
                  </a:cubicBezTo>
                  <a:cubicBezTo>
                    <a:pt x="1287" y="20612"/>
                    <a:pt x="1355" y="20585"/>
                    <a:pt x="1413" y="20585"/>
                  </a:cubicBezTo>
                  <a:close/>
                  <a:moveTo>
                    <a:pt x="49916" y="22850"/>
                  </a:moveTo>
                  <a:cubicBezTo>
                    <a:pt x="49962" y="22850"/>
                    <a:pt x="50003" y="22883"/>
                    <a:pt x="50003" y="22950"/>
                  </a:cubicBezTo>
                  <a:cubicBezTo>
                    <a:pt x="50037" y="23384"/>
                    <a:pt x="50037" y="23784"/>
                    <a:pt x="50003" y="24218"/>
                  </a:cubicBezTo>
                  <a:cubicBezTo>
                    <a:pt x="50003" y="24284"/>
                    <a:pt x="49962" y="24318"/>
                    <a:pt x="49916" y="24318"/>
                  </a:cubicBezTo>
                  <a:cubicBezTo>
                    <a:pt x="49870" y="24318"/>
                    <a:pt x="49820" y="24284"/>
                    <a:pt x="49803" y="24218"/>
                  </a:cubicBezTo>
                  <a:cubicBezTo>
                    <a:pt x="49770" y="23784"/>
                    <a:pt x="49770" y="23384"/>
                    <a:pt x="49803" y="22950"/>
                  </a:cubicBezTo>
                  <a:cubicBezTo>
                    <a:pt x="49820" y="22883"/>
                    <a:pt x="49870" y="22850"/>
                    <a:pt x="49916" y="22850"/>
                  </a:cubicBezTo>
                  <a:close/>
                  <a:moveTo>
                    <a:pt x="1485" y="23684"/>
                  </a:moveTo>
                  <a:cubicBezTo>
                    <a:pt x="1535" y="23684"/>
                    <a:pt x="1585" y="23717"/>
                    <a:pt x="1602" y="23784"/>
                  </a:cubicBezTo>
                  <a:cubicBezTo>
                    <a:pt x="1702" y="24218"/>
                    <a:pt x="1635" y="24751"/>
                    <a:pt x="1569" y="25185"/>
                  </a:cubicBezTo>
                  <a:cubicBezTo>
                    <a:pt x="1569" y="25252"/>
                    <a:pt x="1527" y="25285"/>
                    <a:pt x="1485" y="25285"/>
                  </a:cubicBezTo>
                  <a:cubicBezTo>
                    <a:pt x="1444" y="25285"/>
                    <a:pt x="1402" y="25252"/>
                    <a:pt x="1402" y="25185"/>
                  </a:cubicBezTo>
                  <a:cubicBezTo>
                    <a:pt x="1369" y="24751"/>
                    <a:pt x="1269" y="24218"/>
                    <a:pt x="1369" y="23784"/>
                  </a:cubicBezTo>
                  <a:cubicBezTo>
                    <a:pt x="1385" y="23717"/>
                    <a:pt x="1435" y="23684"/>
                    <a:pt x="1485" y="23684"/>
                  </a:cubicBezTo>
                  <a:close/>
                  <a:moveTo>
                    <a:pt x="50120" y="25977"/>
                  </a:moveTo>
                  <a:cubicBezTo>
                    <a:pt x="50162" y="25977"/>
                    <a:pt x="50203" y="26002"/>
                    <a:pt x="50203" y="26052"/>
                  </a:cubicBezTo>
                  <a:cubicBezTo>
                    <a:pt x="50237" y="26519"/>
                    <a:pt x="50237" y="26986"/>
                    <a:pt x="50203" y="27453"/>
                  </a:cubicBezTo>
                  <a:cubicBezTo>
                    <a:pt x="50203" y="27503"/>
                    <a:pt x="50170" y="27528"/>
                    <a:pt x="50133" y="27528"/>
                  </a:cubicBezTo>
                  <a:cubicBezTo>
                    <a:pt x="50095" y="27528"/>
                    <a:pt x="50053" y="27503"/>
                    <a:pt x="50037" y="27453"/>
                  </a:cubicBezTo>
                  <a:cubicBezTo>
                    <a:pt x="50037" y="26986"/>
                    <a:pt x="50003" y="26519"/>
                    <a:pt x="50037" y="26052"/>
                  </a:cubicBezTo>
                  <a:cubicBezTo>
                    <a:pt x="50037" y="26002"/>
                    <a:pt x="50078" y="25977"/>
                    <a:pt x="50120" y="25977"/>
                  </a:cubicBezTo>
                  <a:close/>
                  <a:moveTo>
                    <a:pt x="1473" y="27023"/>
                  </a:moveTo>
                  <a:cubicBezTo>
                    <a:pt x="1519" y="27023"/>
                    <a:pt x="1569" y="27050"/>
                    <a:pt x="1569" y="27086"/>
                  </a:cubicBezTo>
                  <a:cubicBezTo>
                    <a:pt x="1669" y="27453"/>
                    <a:pt x="1635" y="27820"/>
                    <a:pt x="1602" y="28187"/>
                  </a:cubicBezTo>
                  <a:cubicBezTo>
                    <a:pt x="1602" y="28254"/>
                    <a:pt x="1560" y="28287"/>
                    <a:pt x="1519" y="28287"/>
                  </a:cubicBezTo>
                  <a:cubicBezTo>
                    <a:pt x="1477" y="28287"/>
                    <a:pt x="1435" y="28254"/>
                    <a:pt x="1435" y="28187"/>
                  </a:cubicBezTo>
                  <a:cubicBezTo>
                    <a:pt x="1369" y="27820"/>
                    <a:pt x="1302" y="27453"/>
                    <a:pt x="1402" y="27086"/>
                  </a:cubicBezTo>
                  <a:cubicBezTo>
                    <a:pt x="1402" y="27041"/>
                    <a:pt x="1436" y="27023"/>
                    <a:pt x="1473" y="27023"/>
                  </a:cubicBezTo>
                  <a:close/>
                  <a:moveTo>
                    <a:pt x="50033" y="28421"/>
                  </a:moveTo>
                  <a:cubicBezTo>
                    <a:pt x="50087" y="28421"/>
                    <a:pt x="50137" y="28454"/>
                    <a:pt x="50137" y="28521"/>
                  </a:cubicBezTo>
                  <a:cubicBezTo>
                    <a:pt x="50170" y="28954"/>
                    <a:pt x="50170" y="29388"/>
                    <a:pt x="50137" y="29788"/>
                  </a:cubicBezTo>
                  <a:cubicBezTo>
                    <a:pt x="50137" y="29872"/>
                    <a:pt x="50087" y="29913"/>
                    <a:pt x="50033" y="29913"/>
                  </a:cubicBezTo>
                  <a:cubicBezTo>
                    <a:pt x="49978" y="29913"/>
                    <a:pt x="49920" y="29872"/>
                    <a:pt x="49903" y="29788"/>
                  </a:cubicBezTo>
                  <a:cubicBezTo>
                    <a:pt x="49870" y="29388"/>
                    <a:pt x="49870" y="28954"/>
                    <a:pt x="49903" y="28521"/>
                  </a:cubicBezTo>
                  <a:cubicBezTo>
                    <a:pt x="49920" y="28454"/>
                    <a:pt x="49978" y="28421"/>
                    <a:pt x="50033" y="28421"/>
                  </a:cubicBezTo>
                  <a:close/>
                  <a:moveTo>
                    <a:pt x="1610" y="29792"/>
                  </a:moveTo>
                  <a:cubicBezTo>
                    <a:pt x="1680" y="29792"/>
                    <a:pt x="1755" y="29856"/>
                    <a:pt x="1736" y="29955"/>
                  </a:cubicBezTo>
                  <a:cubicBezTo>
                    <a:pt x="1669" y="30289"/>
                    <a:pt x="1702" y="30656"/>
                    <a:pt x="1869" y="30956"/>
                  </a:cubicBezTo>
                  <a:cubicBezTo>
                    <a:pt x="1893" y="31028"/>
                    <a:pt x="1830" y="31083"/>
                    <a:pt x="1769" y="31083"/>
                  </a:cubicBezTo>
                  <a:cubicBezTo>
                    <a:pt x="1745" y="31083"/>
                    <a:pt x="1721" y="31075"/>
                    <a:pt x="1702" y="31056"/>
                  </a:cubicBezTo>
                  <a:cubicBezTo>
                    <a:pt x="1469" y="30689"/>
                    <a:pt x="1369" y="30289"/>
                    <a:pt x="1502" y="29888"/>
                  </a:cubicBezTo>
                  <a:cubicBezTo>
                    <a:pt x="1516" y="29821"/>
                    <a:pt x="1562" y="29792"/>
                    <a:pt x="1610" y="29792"/>
                  </a:cubicBezTo>
                  <a:close/>
                  <a:moveTo>
                    <a:pt x="31173" y="31108"/>
                  </a:moveTo>
                  <a:cubicBezTo>
                    <a:pt x="31316" y="31108"/>
                    <a:pt x="31457" y="31112"/>
                    <a:pt x="31590" y="31123"/>
                  </a:cubicBezTo>
                  <a:cubicBezTo>
                    <a:pt x="31690" y="31123"/>
                    <a:pt x="31690" y="31256"/>
                    <a:pt x="31590" y="31256"/>
                  </a:cubicBezTo>
                  <a:cubicBezTo>
                    <a:pt x="31457" y="31267"/>
                    <a:pt x="31316" y="31271"/>
                    <a:pt x="31173" y="31271"/>
                  </a:cubicBezTo>
                  <a:cubicBezTo>
                    <a:pt x="30886" y="31271"/>
                    <a:pt x="30589" y="31256"/>
                    <a:pt x="30323" y="31256"/>
                  </a:cubicBezTo>
                  <a:cubicBezTo>
                    <a:pt x="30223" y="31256"/>
                    <a:pt x="30223" y="31123"/>
                    <a:pt x="30323" y="31123"/>
                  </a:cubicBezTo>
                  <a:cubicBezTo>
                    <a:pt x="30589" y="31123"/>
                    <a:pt x="30886" y="31108"/>
                    <a:pt x="31173" y="31108"/>
                  </a:cubicBezTo>
                  <a:close/>
                  <a:moveTo>
                    <a:pt x="42731" y="30989"/>
                  </a:moveTo>
                  <a:cubicBezTo>
                    <a:pt x="42898" y="30989"/>
                    <a:pt x="42865" y="31189"/>
                    <a:pt x="42731" y="31189"/>
                  </a:cubicBezTo>
                  <a:cubicBezTo>
                    <a:pt x="42064" y="31289"/>
                    <a:pt x="41397" y="31289"/>
                    <a:pt x="40697" y="31323"/>
                  </a:cubicBezTo>
                  <a:cubicBezTo>
                    <a:pt x="40563" y="31323"/>
                    <a:pt x="40563" y="31123"/>
                    <a:pt x="40697" y="31089"/>
                  </a:cubicBezTo>
                  <a:cubicBezTo>
                    <a:pt x="41364" y="31056"/>
                    <a:pt x="42064" y="30989"/>
                    <a:pt x="42731" y="30989"/>
                  </a:cubicBezTo>
                  <a:close/>
                  <a:moveTo>
                    <a:pt x="37062" y="30986"/>
                  </a:moveTo>
                  <a:cubicBezTo>
                    <a:pt x="37072" y="30986"/>
                    <a:pt x="37083" y="30987"/>
                    <a:pt x="37094" y="30989"/>
                  </a:cubicBezTo>
                  <a:cubicBezTo>
                    <a:pt x="37661" y="31089"/>
                    <a:pt x="38195" y="31056"/>
                    <a:pt x="38762" y="31089"/>
                  </a:cubicBezTo>
                  <a:cubicBezTo>
                    <a:pt x="38895" y="31089"/>
                    <a:pt x="38929" y="31289"/>
                    <a:pt x="38795" y="31289"/>
                  </a:cubicBezTo>
                  <a:cubicBezTo>
                    <a:pt x="38606" y="31323"/>
                    <a:pt x="38414" y="31338"/>
                    <a:pt x="38218" y="31338"/>
                  </a:cubicBezTo>
                  <a:cubicBezTo>
                    <a:pt x="37828" y="31338"/>
                    <a:pt x="37428" y="31278"/>
                    <a:pt x="37027" y="31189"/>
                  </a:cubicBezTo>
                  <a:cubicBezTo>
                    <a:pt x="36872" y="31189"/>
                    <a:pt x="36919" y="30986"/>
                    <a:pt x="37062" y="30986"/>
                  </a:cubicBezTo>
                  <a:close/>
                  <a:moveTo>
                    <a:pt x="9691" y="31198"/>
                  </a:moveTo>
                  <a:cubicBezTo>
                    <a:pt x="9916" y="31198"/>
                    <a:pt x="10142" y="31206"/>
                    <a:pt x="10375" y="31223"/>
                  </a:cubicBezTo>
                  <a:cubicBezTo>
                    <a:pt x="10508" y="31223"/>
                    <a:pt x="10508" y="31390"/>
                    <a:pt x="10375" y="31390"/>
                  </a:cubicBezTo>
                  <a:lnTo>
                    <a:pt x="9007" y="31390"/>
                  </a:lnTo>
                  <a:cubicBezTo>
                    <a:pt x="8874" y="31390"/>
                    <a:pt x="8874" y="31223"/>
                    <a:pt x="9007" y="31223"/>
                  </a:cubicBezTo>
                  <a:cubicBezTo>
                    <a:pt x="9241" y="31206"/>
                    <a:pt x="9466" y="31198"/>
                    <a:pt x="9691" y="31198"/>
                  </a:cubicBezTo>
                  <a:close/>
                  <a:moveTo>
                    <a:pt x="46167" y="31056"/>
                  </a:moveTo>
                  <a:cubicBezTo>
                    <a:pt x="46267" y="31056"/>
                    <a:pt x="46301" y="31256"/>
                    <a:pt x="46201" y="31256"/>
                  </a:cubicBezTo>
                  <a:cubicBezTo>
                    <a:pt x="45567" y="31390"/>
                    <a:pt x="44866" y="31390"/>
                    <a:pt x="44233" y="31390"/>
                  </a:cubicBezTo>
                  <a:cubicBezTo>
                    <a:pt x="44099" y="31390"/>
                    <a:pt x="44132" y="31223"/>
                    <a:pt x="44233" y="31189"/>
                  </a:cubicBezTo>
                  <a:cubicBezTo>
                    <a:pt x="44499" y="31156"/>
                    <a:pt x="44800" y="31123"/>
                    <a:pt x="45066" y="31089"/>
                  </a:cubicBezTo>
                  <a:lnTo>
                    <a:pt x="45100" y="31089"/>
                  </a:lnTo>
                  <a:cubicBezTo>
                    <a:pt x="45467" y="31056"/>
                    <a:pt x="45800" y="31056"/>
                    <a:pt x="46167" y="31056"/>
                  </a:cubicBezTo>
                  <a:close/>
                  <a:moveTo>
                    <a:pt x="27743" y="31186"/>
                  </a:moveTo>
                  <a:cubicBezTo>
                    <a:pt x="27830" y="31186"/>
                    <a:pt x="27877" y="31359"/>
                    <a:pt x="27754" y="31390"/>
                  </a:cubicBezTo>
                  <a:cubicBezTo>
                    <a:pt x="27437" y="31453"/>
                    <a:pt x="27120" y="31476"/>
                    <a:pt x="26802" y="31476"/>
                  </a:cubicBezTo>
                  <a:cubicBezTo>
                    <a:pt x="26619" y="31476"/>
                    <a:pt x="26436" y="31468"/>
                    <a:pt x="26253" y="31456"/>
                  </a:cubicBezTo>
                  <a:cubicBezTo>
                    <a:pt x="26120" y="31423"/>
                    <a:pt x="26120" y="31256"/>
                    <a:pt x="26253" y="31256"/>
                  </a:cubicBezTo>
                  <a:cubicBezTo>
                    <a:pt x="26378" y="31265"/>
                    <a:pt x="26506" y="31269"/>
                    <a:pt x="26635" y="31269"/>
                  </a:cubicBezTo>
                  <a:cubicBezTo>
                    <a:pt x="26988" y="31269"/>
                    <a:pt x="27354" y="31238"/>
                    <a:pt x="27721" y="31189"/>
                  </a:cubicBezTo>
                  <a:cubicBezTo>
                    <a:pt x="27728" y="31187"/>
                    <a:pt x="27736" y="31186"/>
                    <a:pt x="27743" y="31186"/>
                  </a:cubicBezTo>
                  <a:close/>
                  <a:moveTo>
                    <a:pt x="24511" y="31085"/>
                  </a:moveTo>
                  <a:cubicBezTo>
                    <a:pt x="24596" y="31085"/>
                    <a:pt x="24643" y="31226"/>
                    <a:pt x="24552" y="31256"/>
                  </a:cubicBezTo>
                  <a:cubicBezTo>
                    <a:pt x="24161" y="31412"/>
                    <a:pt x="23759" y="31477"/>
                    <a:pt x="23352" y="31477"/>
                  </a:cubicBezTo>
                  <a:cubicBezTo>
                    <a:pt x="23064" y="31477"/>
                    <a:pt x="22774" y="31445"/>
                    <a:pt x="22484" y="31390"/>
                  </a:cubicBezTo>
                  <a:cubicBezTo>
                    <a:pt x="22384" y="31390"/>
                    <a:pt x="22417" y="31256"/>
                    <a:pt x="22517" y="31256"/>
                  </a:cubicBezTo>
                  <a:cubicBezTo>
                    <a:pt x="22701" y="31284"/>
                    <a:pt x="22882" y="31296"/>
                    <a:pt x="23062" y="31296"/>
                  </a:cubicBezTo>
                  <a:cubicBezTo>
                    <a:pt x="23536" y="31296"/>
                    <a:pt x="24002" y="31210"/>
                    <a:pt x="24485" y="31089"/>
                  </a:cubicBezTo>
                  <a:cubicBezTo>
                    <a:pt x="24494" y="31086"/>
                    <a:pt x="24503" y="31085"/>
                    <a:pt x="24511" y="31085"/>
                  </a:cubicBezTo>
                  <a:close/>
                  <a:moveTo>
                    <a:pt x="7173" y="31289"/>
                  </a:moveTo>
                  <a:cubicBezTo>
                    <a:pt x="7306" y="31323"/>
                    <a:pt x="7306" y="31490"/>
                    <a:pt x="7173" y="31523"/>
                  </a:cubicBezTo>
                  <a:lnTo>
                    <a:pt x="5872" y="31523"/>
                  </a:lnTo>
                  <a:cubicBezTo>
                    <a:pt x="5738" y="31523"/>
                    <a:pt x="5738" y="31323"/>
                    <a:pt x="5872" y="31289"/>
                  </a:cubicBezTo>
                  <a:close/>
                  <a:moveTo>
                    <a:pt x="21216" y="31289"/>
                  </a:moveTo>
                  <a:cubicBezTo>
                    <a:pt x="21350" y="31289"/>
                    <a:pt x="21350" y="31490"/>
                    <a:pt x="21216" y="31523"/>
                  </a:cubicBezTo>
                  <a:cubicBezTo>
                    <a:pt x="20616" y="31523"/>
                    <a:pt x="19982" y="31523"/>
                    <a:pt x="19381" y="31490"/>
                  </a:cubicBezTo>
                  <a:cubicBezTo>
                    <a:pt x="19248" y="31490"/>
                    <a:pt x="19248" y="31323"/>
                    <a:pt x="19381" y="31289"/>
                  </a:cubicBezTo>
                  <a:close/>
                  <a:moveTo>
                    <a:pt x="13227" y="31281"/>
                  </a:moveTo>
                  <a:cubicBezTo>
                    <a:pt x="13502" y="31281"/>
                    <a:pt x="13777" y="31289"/>
                    <a:pt x="14044" y="31323"/>
                  </a:cubicBezTo>
                  <a:cubicBezTo>
                    <a:pt x="14144" y="31323"/>
                    <a:pt x="14144" y="31490"/>
                    <a:pt x="14044" y="31490"/>
                  </a:cubicBezTo>
                  <a:cubicBezTo>
                    <a:pt x="13777" y="31523"/>
                    <a:pt x="13502" y="31531"/>
                    <a:pt x="13227" y="31531"/>
                  </a:cubicBezTo>
                  <a:cubicBezTo>
                    <a:pt x="12952" y="31531"/>
                    <a:pt x="12677" y="31523"/>
                    <a:pt x="12410" y="31523"/>
                  </a:cubicBezTo>
                  <a:cubicBezTo>
                    <a:pt x="12276" y="31523"/>
                    <a:pt x="12276" y="31289"/>
                    <a:pt x="12410" y="31289"/>
                  </a:cubicBezTo>
                  <a:cubicBezTo>
                    <a:pt x="12677" y="31289"/>
                    <a:pt x="12952" y="31281"/>
                    <a:pt x="13227" y="31281"/>
                  </a:cubicBezTo>
                  <a:close/>
                  <a:moveTo>
                    <a:pt x="16813" y="31398"/>
                  </a:moveTo>
                  <a:cubicBezTo>
                    <a:pt x="17105" y="31398"/>
                    <a:pt x="17397" y="31406"/>
                    <a:pt x="17680" y="31423"/>
                  </a:cubicBezTo>
                  <a:cubicBezTo>
                    <a:pt x="17814" y="31423"/>
                    <a:pt x="17814" y="31623"/>
                    <a:pt x="17680" y="31623"/>
                  </a:cubicBezTo>
                  <a:cubicBezTo>
                    <a:pt x="17514" y="31633"/>
                    <a:pt x="17345" y="31637"/>
                    <a:pt x="17175" y="31637"/>
                  </a:cubicBezTo>
                  <a:cubicBezTo>
                    <a:pt x="16764" y="31637"/>
                    <a:pt x="16347" y="31613"/>
                    <a:pt x="15946" y="31590"/>
                  </a:cubicBezTo>
                  <a:cubicBezTo>
                    <a:pt x="15846" y="31590"/>
                    <a:pt x="15846" y="31423"/>
                    <a:pt x="15946" y="31423"/>
                  </a:cubicBezTo>
                  <a:cubicBezTo>
                    <a:pt x="16229" y="31406"/>
                    <a:pt x="16521" y="31398"/>
                    <a:pt x="16813" y="31398"/>
                  </a:cubicBezTo>
                  <a:close/>
                  <a:moveTo>
                    <a:pt x="2872" y="31384"/>
                  </a:moveTo>
                  <a:cubicBezTo>
                    <a:pt x="2882" y="31384"/>
                    <a:pt x="2892" y="31386"/>
                    <a:pt x="2903" y="31390"/>
                  </a:cubicBezTo>
                  <a:cubicBezTo>
                    <a:pt x="3120" y="31423"/>
                    <a:pt x="3328" y="31431"/>
                    <a:pt x="3537" y="31431"/>
                  </a:cubicBezTo>
                  <a:cubicBezTo>
                    <a:pt x="3745" y="31431"/>
                    <a:pt x="3954" y="31423"/>
                    <a:pt x="4171" y="31423"/>
                  </a:cubicBezTo>
                  <a:cubicBezTo>
                    <a:pt x="4271" y="31423"/>
                    <a:pt x="4271" y="31556"/>
                    <a:pt x="4204" y="31590"/>
                  </a:cubicBezTo>
                  <a:cubicBezTo>
                    <a:pt x="4059" y="31623"/>
                    <a:pt x="3907" y="31638"/>
                    <a:pt x="3754" y="31638"/>
                  </a:cubicBezTo>
                  <a:cubicBezTo>
                    <a:pt x="3448" y="31638"/>
                    <a:pt x="3137" y="31579"/>
                    <a:pt x="2870" y="31490"/>
                  </a:cubicBezTo>
                  <a:cubicBezTo>
                    <a:pt x="2781" y="31490"/>
                    <a:pt x="2797" y="31384"/>
                    <a:pt x="2872" y="31384"/>
                  </a:cubicBezTo>
                  <a:close/>
                  <a:moveTo>
                    <a:pt x="33714" y="31311"/>
                  </a:moveTo>
                  <a:cubicBezTo>
                    <a:pt x="33727" y="31311"/>
                    <a:pt x="33742" y="31315"/>
                    <a:pt x="33758" y="31323"/>
                  </a:cubicBezTo>
                  <a:cubicBezTo>
                    <a:pt x="33991" y="31386"/>
                    <a:pt x="34210" y="31409"/>
                    <a:pt x="34433" y="31409"/>
                  </a:cubicBezTo>
                  <a:cubicBezTo>
                    <a:pt x="34562" y="31409"/>
                    <a:pt x="34692" y="31402"/>
                    <a:pt x="34826" y="31390"/>
                  </a:cubicBezTo>
                  <a:cubicBezTo>
                    <a:pt x="34926" y="31390"/>
                    <a:pt x="34959" y="31590"/>
                    <a:pt x="34826" y="31623"/>
                  </a:cubicBezTo>
                  <a:cubicBezTo>
                    <a:pt x="34723" y="31642"/>
                    <a:pt x="34621" y="31650"/>
                    <a:pt x="34518" y="31650"/>
                  </a:cubicBezTo>
                  <a:cubicBezTo>
                    <a:pt x="34254" y="31650"/>
                    <a:pt x="33990" y="31595"/>
                    <a:pt x="33725" y="31523"/>
                  </a:cubicBezTo>
                  <a:cubicBezTo>
                    <a:pt x="33608" y="31494"/>
                    <a:pt x="33619" y="31311"/>
                    <a:pt x="33714" y="31311"/>
                  </a:cubicBezTo>
                  <a:close/>
                  <a:moveTo>
                    <a:pt x="50133" y="31219"/>
                  </a:moveTo>
                  <a:cubicBezTo>
                    <a:pt x="50251" y="31219"/>
                    <a:pt x="50327" y="31395"/>
                    <a:pt x="50203" y="31456"/>
                  </a:cubicBezTo>
                  <a:cubicBezTo>
                    <a:pt x="49875" y="31600"/>
                    <a:pt x="49522" y="31668"/>
                    <a:pt x="49167" y="31668"/>
                  </a:cubicBezTo>
                  <a:cubicBezTo>
                    <a:pt x="48944" y="31668"/>
                    <a:pt x="48721" y="31641"/>
                    <a:pt x="48502" y="31590"/>
                  </a:cubicBezTo>
                  <a:cubicBezTo>
                    <a:pt x="48379" y="31559"/>
                    <a:pt x="48427" y="31386"/>
                    <a:pt x="48540" y="31386"/>
                  </a:cubicBezTo>
                  <a:cubicBezTo>
                    <a:pt x="48549" y="31386"/>
                    <a:pt x="48559" y="31387"/>
                    <a:pt x="48569" y="31390"/>
                  </a:cubicBezTo>
                  <a:cubicBezTo>
                    <a:pt x="48734" y="31421"/>
                    <a:pt x="48896" y="31436"/>
                    <a:pt x="49056" y="31436"/>
                  </a:cubicBezTo>
                  <a:cubicBezTo>
                    <a:pt x="49413" y="31436"/>
                    <a:pt x="49758" y="31361"/>
                    <a:pt x="50103" y="31223"/>
                  </a:cubicBezTo>
                  <a:cubicBezTo>
                    <a:pt x="50114" y="31220"/>
                    <a:pt x="50123" y="31219"/>
                    <a:pt x="50133" y="31219"/>
                  </a:cubicBezTo>
                  <a:close/>
                  <a:moveTo>
                    <a:pt x="835" y="0"/>
                  </a:moveTo>
                  <a:cubicBezTo>
                    <a:pt x="802" y="34"/>
                    <a:pt x="768" y="67"/>
                    <a:pt x="735" y="67"/>
                  </a:cubicBezTo>
                  <a:cubicBezTo>
                    <a:pt x="1" y="301"/>
                    <a:pt x="435" y="3703"/>
                    <a:pt x="435" y="4337"/>
                  </a:cubicBezTo>
                  <a:cubicBezTo>
                    <a:pt x="468" y="5638"/>
                    <a:pt x="468" y="6939"/>
                    <a:pt x="501" y="8206"/>
                  </a:cubicBezTo>
                  <a:cubicBezTo>
                    <a:pt x="535" y="10808"/>
                    <a:pt x="568" y="13377"/>
                    <a:pt x="601" y="15979"/>
                  </a:cubicBezTo>
                  <a:cubicBezTo>
                    <a:pt x="635" y="18647"/>
                    <a:pt x="668" y="21316"/>
                    <a:pt x="701" y="23984"/>
                  </a:cubicBezTo>
                  <a:cubicBezTo>
                    <a:pt x="701" y="25218"/>
                    <a:pt x="735" y="26419"/>
                    <a:pt x="735" y="27620"/>
                  </a:cubicBezTo>
                  <a:cubicBezTo>
                    <a:pt x="768" y="28921"/>
                    <a:pt x="568" y="30489"/>
                    <a:pt x="1035" y="31723"/>
                  </a:cubicBezTo>
                  <a:cubicBezTo>
                    <a:pt x="1035" y="31756"/>
                    <a:pt x="1035" y="31790"/>
                    <a:pt x="1035" y="31857"/>
                  </a:cubicBezTo>
                  <a:cubicBezTo>
                    <a:pt x="1425" y="32127"/>
                    <a:pt x="2619" y="32201"/>
                    <a:pt x="3879" y="32201"/>
                  </a:cubicBezTo>
                  <a:cubicBezTo>
                    <a:pt x="5418" y="32201"/>
                    <a:pt x="7054" y="32090"/>
                    <a:pt x="7440" y="32090"/>
                  </a:cubicBezTo>
                  <a:cubicBezTo>
                    <a:pt x="9508" y="32057"/>
                    <a:pt x="11576" y="32057"/>
                    <a:pt x="13677" y="32057"/>
                  </a:cubicBezTo>
                  <a:cubicBezTo>
                    <a:pt x="17647" y="32057"/>
                    <a:pt x="21616" y="32023"/>
                    <a:pt x="25619" y="32023"/>
                  </a:cubicBezTo>
                  <a:cubicBezTo>
                    <a:pt x="32131" y="32023"/>
                    <a:pt x="38642" y="31981"/>
                    <a:pt x="45153" y="31981"/>
                  </a:cubicBezTo>
                  <a:cubicBezTo>
                    <a:pt x="46781" y="31981"/>
                    <a:pt x="48409" y="31983"/>
                    <a:pt x="50037" y="31990"/>
                  </a:cubicBezTo>
                  <a:cubicBezTo>
                    <a:pt x="50070" y="31990"/>
                    <a:pt x="50137" y="32023"/>
                    <a:pt x="50170" y="32023"/>
                  </a:cubicBezTo>
                  <a:cubicBezTo>
                    <a:pt x="51004" y="31089"/>
                    <a:pt x="50737" y="29421"/>
                    <a:pt x="50704" y="28321"/>
                  </a:cubicBezTo>
                  <a:cubicBezTo>
                    <a:pt x="50670" y="27020"/>
                    <a:pt x="50670" y="25719"/>
                    <a:pt x="50637" y="24451"/>
                  </a:cubicBezTo>
                  <a:cubicBezTo>
                    <a:pt x="50604" y="21849"/>
                    <a:pt x="50570" y="19281"/>
                    <a:pt x="50504" y="16712"/>
                  </a:cubicBezTo>
                  <a:lnTo>
                    <a:pt x="50404" y="8707"/>
                  </a:lnTo>
                  <a:cubicBezTo>
                    <a:pt x="50370" y="7506"/>
                    <a:pt x="50337" y="6305"/>
                    <a:pt x="50337" y="5104"/>
                  </a:cubicBezTo>
                  <a:cubicBezTo>
                    <a:pt x="50337" y="4651"/>
                    <a:pt x="50494" y="589"/>
                    <a:pt x="49651" y="589"/>
                  </a:cubicBezTo>
                  <a:cubicBezTo>
                    <a:pt x="49625" y="589"/>
                    <a:pt x="49598" y="593"/>
                    <a:pt x="49570" y="601"/>
                  </a:cubicBezTo>
                  <a:cubicBezTo>
                    <a:pt x="49543" y="610"/>
                    <a:pt x="49516" y="614"/>
                    <a:pt x="49491" y="614"/>
                  </a:cubicBezTo>
                  <a:cubicBezTo>
                    <a:pt x="49421" y="614"/>
                    <a:pt x="49361" y="583"/>
                    <a:pt x="49336" y="534"/>
                  </a:cubicBezTo>
                  <a:cubicBezTo>
                    <a:pt x="48969" y="567"/>
                    <a:pt x="48594" y="576"/>
                    <a:pt x="48223" y="576"/>
                  </a:cubicBezTo>
                  <a:cubicBezTo>
                    <a:pt x="47852" y="576"/>
                    <a:pt x="47485" y="567"/>
                    <a:pt x="47135" y="567"/>
                  </a:cubicBezTo>
                  <a:cubicBezTo>
                    <a:pt x="47035" y="567"/>
                    <a:pt x="46968" y="501"/>
                    <a:pt x="46968" y="467"/>
                  </a:cubicBezTo>
                  <a:cubicBezTo>
                    <a:pt x="39296" y="367"/>
                    <a:pt x="31624" y="267"/>
                    <a:pt x="23951" y="201"/>
                  </a:cubicBezTo>
                  <a:cubicBezTo>
                    <a:pt x="22667" y="189"/>
                    <a:pt x="21382" y="186"/>
                    <a:pt x="20096" y="186"/>
                  </a:cubicBezTo>
                  <a:cubicBezTo>
                    <a:pt x="17525" y="186"/>
                    <a:pt x="14952" y="201"/>
                    <a:pt x="12381" y="201"/>
                  </a:cubicBezTo>
                  <a:cubicBezTo>
                    <a:pt x="8524" y="201"/>
                    <a:pt x="4671" y="167"/>
                    <a:pt x="835" y="0"/>
                  </a:cubicBezTo>
                  <a:close/>
                </a:path>
              </a:pathLst>
            </a:custGeom>
            <a:solidFill>
              <a:schemeClr val="bg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3" name="Google Shape;3213;p71"/>
            <p:cNvSpPr/>
            <p:nvPr/>
          </p:nvSpPr>
          <p:spPr>
            <a:xfrm>
              <a:off x="4977612" y="4793948"/>
              <a:ext cx="36189" cy="8341"/>
            </a:xfrm>
            <a:custGeom>
              <a:avLst/>
              <a:gdLst/>
              <a:ahLst/>
              <a:cxnLst/>
              <a:rect l="l" t="t" r="r" b="b"/>
              <a:pathLst>
                <a:path w="1948" h="449" extrusionOk="0">
                  <a:moveTo>
                    <a:pt x="1754" y="0"/>
                  </a:moveTo>
                  <a:cubicBezTo>
                    <a:pt x="1744" y="0"/>
                    <a:pt x="1735" y="1"/>
                    <a:pt x="1724" y="4"/>
                  </a:cubicBezTo>
                  <a:cubicBezTo>
                    <a:pt x="1379" y="142"/>
                    <a:pt x="1034" y="217"/>
                    <a:pt x="677" y="217"/>
                  </a:cubicBezTo>
                  <a:cubicBezTo>
                    <a:pt x="517" y="217"/>
                    <a:pt x="355" y="202"/>
                    <a:pt x="190" y="171"/>
                  </a:cubicBezTo>
                  <a:cubicBezTo>
                    <a:pt x="180" y="168"/>
                    <a:pt x="170" y="167"/>
                    <a:pt x="161" y="167"/>
                  </a:cubicBezTo>
                  <a:cubicBezTo>
                    <a:pt x="48" y="167"/>
                    <a:pt x="0" y="340"/>
                    <a:pt x="123" y="371"/>
                  </a:cubicBezTo>
                  <a:cubicBezTo>
                    <a:pt x="342" y="422"/>
                    <a:pt x="565" y="449"/>
                    <a:pt x="788" y="449"/>
                  </a:cubicBezTo>
                  <a:cubicBezTo>
                    <a:pt x="1143" y="449"/>
                    <a:pt x="1496" y="381"/>
                    <a:pt x="1824" y="237"/>
                  </a:cubicBezTo>
                  <a:cubicBezTo>
                    <a:pt x="1948" y="176"/>
                    <a:pt x="1872" y="0"/>
                    <a:pt x="175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4" name="Google Shape;3214;p71"/>
            <p:cNvSpPr/>
            <p:nvPr/>
          </p:nvSpPr>
          <p:spPr>
            <a:xfrm>
              <a:off x="5007782" y="4696101"/>
              <a:ext cx="4347" cy="29297"/>
            </a:xfrm>
            <a:custGeom>
              <a:avLst/>
              <a:gdLst/>
              <a:ahLst/>
              <a:cxnLst/>
              <a:rect l="l" t="t" r="r" b="b"/>
              <a:pathLst>
                <a:path w="234" h="1577" extrusionOk="0">
                  <a:moveTo>
                    <a:pt x="121" y="0"/>
                  </a:moveTo>
                  <a:cubicBezTo>
                    <a:pt x="75" y="0"/>
                    <a:pt x="34" y="34"/>
                    <a:pt x="34" y="100"/>
                  </a:cubicBezTo>
                  <a:cubicBezTo>
                    <a:pt x="0" y="567"/>
                    <a:pt x="34" y="1034"/>
                    <a:pt x="67" y="1501"/>
                  </a:cubicBezTo>
                  <a:cubicBezTo>
                    <a:pt x="67" y="1551"/>
                    <a:pt x="100" y="1576"/>
                    <a:pt x="134" y="1576"/>
                  </a:cubicBezTo>
                  <a:cubicBezTo>
                    <a:pt x="167" y="1576"/>
                    <a:pt x="200" y="1551"/>
                    <a:pt x="200" y="1501"/>
                  </a:cubicBezTo>
                  <a:cubicBezTo>
                    <a:pt x="234" y="1034"/>
                    <a:pt x="234" y="567"/>
                    <a:pt x="234" y="100"/>
                  </a:cubicBezTo>
                  <a:cubicBezTo>
                    <a:pt x="217" y="34"/>
                    <a:pt x="167" y="0"/>
                    <a:pt x="12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5" name="Google Shape;3215;p71"/>
            <p:cNvSpPr/>
            <p:nvPr/>
          </p:nvSpPr>
          <p:spPr>
            <a:xfrm>
              <a:off x="5005293" y="4741950"/>
              <a:ext cx="5610" cy="27755"/>
            </a:xfrm>
            <a:custGeom>
              <a:avLst/>
              <a:gdLst/>
              <a:ahLst/>
              <a:cxnLst/>
              <a:rect l="l" t="t" r="r" b="b"/>
              <a:pathLst>
                <a:path w="302" h="1494" extrusionOk="0">
                  <a:moveTo>
                    <a:pt x="164" y="1"/>
                  </a:moveTo>
                  <a:cubicBezTo>
                    <a:pt x="109" y="1"/>
                    <a:pt x="51" y="34"/>
                    <a:pt x="34" y="101"/>
                  </a:cubicBezTo>
                  <a:cubicBezTo>
                    <a:pt x="1" y="534"/>
                    <a:pt x="1" y="968"/>
                    <a:pt x="34" y="1368"/>
                  </a:cubicBezTo>
                  <a:cubicBezTo>
                    <a:pt x="51" y="1452"/>
                    <a:pt x="109" y="1493"/>
                    <a:pt x="164" y="1493"/>
                  </a:cubicBezTo>
                  <a:cubicBezTo>
                    <a:pt x="218" y="1493"/>
                    <a:pt x="268" y="1452"/>
                    <a:pt x="268" y="1368"/>
                  </a:cubicBezTo>
                  <a:cubicBezTo>
                    <a:pt x="301" y="968"/>
                    <a:pt x="301" y="534"/>
                    <a:pt x="268" y="101"/>
                  </a:cubicBezTo>
                  <a:cubicBezTo>
                    <a:pt x="268" y="34"/>
                    <a:pt x="218" y="1"/>
                    <a:pt x="16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6" name="Google Shape;3216;p71"/>
            <p:cNvSpPr/>
            <p:nvPr/>
          </p:nvSpPr>
          <p:spPr>
            <a:xfrm>
              <a:off x="5004067" y="4638473"/>
              <a:ext cx="4347" cy="27272"/>
            </a:xfrm>
            <a:custGeom>
              <a:avLst/>
              <a:gdLst/>
              <a:ahLst/>
              <a:cxnLst/>
              <a:rect l="l" t="t" r="r" b="b"/>
              <a:pathLst>
                <a:path w="234" h="1468" extrusionOk="0">
                  <a:moveTo>
                    <a:pt x="113" y="0"/>
                  </a:moveTo>
                  <a:cubicBezTo>
                    <a:pt x="67" y="0"/>
                    <a:pt x="17" y="33"/>
                    <a:pt x="0" y="100"/>
                  </a:cubicBezTo>
                  <a:cubicBezTo>
                    <a:pt x="0" y="534"/>
                    <a:pt x="0" y="967"/>
                    <a:pt x="34" y="1368"/>
                  </a:cubicBezTo>
                  <a:cubicBezTo>
                    <a:pt x="34" y="1434"/>
                    <a:pt x="75" y="1468"/>
                    <a:pt x="117" y="1468"/>
                  </a:cubicBezTo>
                  <a:cubicBezTo>
                    <a:pt x="159" y="1468"/>
                    <a:pt x="200" y="1434"/>
                    <a:pt x="200" y="1368"/>
                  </a:cubicBezTo>
                  <a:cubicBezTo>
                    <a:pt x="234" y="967"/>
                    <a:pt x="234" y="534"/>
                    <a:pt x="200" y="100"/>
                  </a:cubicBezTo>
                  <a:cubicBezTo>
                    <a:pt x="200" y="33"/>
                    <a:pt x="159" y="0"/>
                    <a:pt x="11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7" name="Google Shape;3217;p71"/>
            <p:cNvSpPr/>
            <p:nvPr/>
          </p:nvSpPr>
          <p:spPr>
            <a:xfrm>
              <a:off x="5003435" y="4570926"/>
              <a:ext cx="4979" cy="27272"/>
            </a:xfrm>
            <a:custGeom>
              <a:avLst/>
              <a:gdLst/>
              <a:ahLst/>
              <a:cxnLst/>
              <a:rect l="l" t="t" r="r" b="b"/>
              <a:pathLst>
                <a:path w="268" h="1468" extrusionOk="0">
                  <a:moveTo>
                    <a:pt x="151" y="0"/>
                  </a:moveTo>
                  <a:cubicBezTo>
                    <a:pt x="109" y="0"/>
                    <a:pt x="68" y="34"/>
                    <a:pt x="68" y="100"/>
                  </a:cubicBezTo>
                  <a:cubicBezTo>
                    <a:pt x="1" y="501"/>
                    <a:pt x="34" y="934"/>
                    <a:pt x="34" y="1368"/>
                  </a:cubicBezTo>
                  <a:cubicBezTo>
                    <a:pt x="34" y="1435"/>
                    <a:pt x="84" y="1468"/>
                    <a:pt x="134" y="1468"/>
                  </a:cubicBezTo>
                  <a:cubicBezTo>
                    <a:pt x="184" y="1468"/>
                    <a:pt x="234" y="1435"/>
                    <a:pt x="234" y="1368"/>
                  </a:cubicBezTo>
                  <a:cubicBezTo>
                    <a:pt x="268" y="934"/>
                    <a:pt x="268" y="501"/>
                    <a:pt x="234" y="100"/>
                  </a:cubicBezTo>
                  <a:cubicBezTo>
                    <a:pt x="234" y="34"/>
                    <a:pt x="193" y="0"/>
                    <a:pt x="1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8" name="Google Shape;3218;p71"/>
            <p:cNvSpPr/>
            <p:nvPr/>
          </p:nvSpPr>
          <p:spPr>
            <a:xfrm>
              <a:off x="5001577" y="4427154"/>
              <a:ext cx="4979" cy="26046"/>
            </a:xfrm>
            <a:custGeom>
              <a:avLst/>
              <a:gdLst/>
              <a:ahLst/>
              <a:cxnLst/>
              <a:rect l="l" t="t" r="r" b="b"/>
              <a:pathLst>
                <a:path w="268" h="1402" extrusionOk="0">
                  <a:moveTo>
                    <a:pt x="138" y="0"/>
                  </a:moveTo>
                  <a:cubicBezTo>
                    <a:pt x="84" y="0"/>
                    <a:pt x="34" y="34"/>
                    <a:pt x="34" y="100"/>
                  </a:cubicBezTo>
                  <a:cubicBezTo>
                    <a:pt x="1" y="501"/>
                    <a:pt x="1" y="901"/>
                    <a:pt x="34" y="1301"/>
                  </a:cubicBezTo>
                  <a:cubicBezTo>
                    <a:pt x="34" y="1368"/>
                    <a:pt x="84" y="1401"/>
                    <a:pt x="134" y="1401"/>
                  </a:cubicBezTo>
                  <a:cubicBezTo>
                    <a:pt x="184" y="1401"/>
                    <a:pt x="234" y="1368"/>
                    <a:pt x="234" y="1301"/>
                  </a:cubicBezTo>
                  <a:cubicBezTo>
                    <a:pt x="268" y="901"/>
                    <a:pt x="268" y="501"/>
                    <a:pt x="268" y="100"/>
                  </a:cubicBezTo>
                  <a:cubicBezTo>
                    <a:pt x="251" y="34"/>
                    <a:pt x="193"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9" name="Google Shape;3219;p71"/>
            <p:cNvSpPr/>
            <p:nvPr/>
          </p:nvSpPr>
          <p:spPr>
            <a:xfrm>
              <a:off x="4999720" y="4504771"/>
              <a:ext cx="4979" cy="25878"/>
            </a:xfrm>
            <a:custGeom>
              <a:avLst/>
              <a:gdLst/>
              <a:ahLst/>
              <a:cxnLst/>
              <a:rect l="l" t="t" r="r" b="b"/>
              <a:pathLst>
                <a:path w="268" h="1393" extrusionOk="0">
                  <a:moveTo>
                    <a:pt x="134" y="0"/>
                  </a:moveTo>
                  <a:cubicBezTo>
                    <a:pt x="76" y="0"/>
                    <a:pt x="17" y="42"/>
                    <a:pt x="1" y="125"/>
                  </a:cubicBezTo>
                  <a:cubicBezTo>
                    <a:pt x="1" y="492"/>
                    <a:pt x="34" y="893"/>
                    <a:pt x="34" y="1293"/>
                  </a:cubicBezTo>
                  <a:cubicBezTo>
                    <a:pt x="34" y="1360"/>
                    <a:pt x="84" y="1393"/>
                    <a:pt x="134" y="1393"/>
                  </a:cubicBezTo>
                  <a:cubicBezTo>
                    <a:pt x="184" y="1393"/>
                    <a:pt x="234" y="1360"/>
                    <a:pt x="234" y="1293"/>
                  </a:cubicBezTo>
                  <a:cubicBezTo>
                    <a:pt x="234" y="893"/>
                    <a:pt x="268" y="492"/>
                    <a:pt x="268" y="125"/>
                  </a:cubicBezTo>
                  <a:cubicBezTo>
                    <a:pt x="251" y="42"/>
                    <a:pt x="193" y="0"/>
                    <a:pt x="13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0" name="Google Shape;3220;p71"/>
            <p:cNvSpPr/>
            <p:nvPr/>
          </p:nvSpPr>
          <p:spPr>
            <a:xfrm>
              <a:off x="4987106" y="4238240"/>
              <a:ext cx="17147" cy="26027"/>
            </a:xfrm>
            <a:custGeom>
              <a:avLst/>
              <a:gdLst/>
              <a:ahLst/>
              <a:cxnLst/>
              <a:rect l="l" t="t" r="r" b="b"/>
              <a:pathLst>
                <a:path w="923" h="1401" extrusionOk="0">
                  <a:moveTo>
                    <a:pt x="153" y="0"/>
                  </a:moveTo>
                  <a:cubicBezTo>
                    <a:pt x="78" y="0"/>
                    <a:pt x="1" y="83"/>
                    <a:pt x="46" y="195"/>
                  </a:cubicBezTo>
                  <a:cubicBezTo>
                    <a:pt x="213" y="562"/>
                    <a:pt x="379" y="963"/>
                    <a:pt x="613" y="1330"/>
                  </a:cubicBezTo>
                  <a:cubicBezTo>
                    <a:pt x="637" y="1379"/>
                    <a:pt x="689" y="1401"/>
                    <a:pt x="741" y="1401"/>
                  </a:cubicBezTo>
                  <a:cubicBezTo>
                    <a:pt x="831" y="1401"/>
                    <a:pt x="922" y="1335"/>
                    <a:pt x="880" y="1230"/>
                  </a:cubicBezTo>
                  <a:cubicBezTo>
                    <a:pt x="713" y="829"/>
                    <a:pt x="480" y="429"/>
                    <a:pt x="246" y="62"/>
                  </a:cubicBezTo>
                  <a:cubicBezTo>
                    <a:pt x="225" y="19"/>
                    <a:pt x="189" y="0"/>
                    <a:pt x="15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1" name="Google Shape;3221;p71"/>
            <p:cNvSpPr/>
            <p:nvPr/>
          </p:nvSpPr>
          <p:spPr>
            <a:xfrm>
              <a:off x="4996004" y="4291761"/>
              <a:ext cx="7450" cy="27978"/>
            </a:xfrm>
            <a:custGeom>
              <a:avLst/>
              <a:gdLst/>
              <a:ahLst/>
              <a:cxnLst/>
              <a:rect l="l" t="t" r="r" b="b"/>
              <a:pathLst>
                <a:path w="401" h="1506" extrusionOk="0">
                  <a:moveTo>
                    <a:pt x="132" y="1"/>
                  </a:moveTo>
                  <a:cubicBezTo>
                    <a:pt x="68" y="1"/>
                    <a:pt x="1" y="53"/>
                    <a:pt x="1" y="150"/>
                  </a:cubicBezTo>
                  <a:cubicBezTo>
                    <a:pt x="67" y="583"/>
                    <a:pt x="134" y="984"/>
                    <a:pt x="134" y="1417"/>
                  </a:cubicBezTo>
                  <a:cubicBezTo>
                    <a:pt x="116" y="1471"/>
                    <a:pt x="165" y="1505"/>
                    <a:pt x="220" y="1505"/>
                  </a:cubicBezTo>
                  <a:cubicBezTo>
                    <a:pt x="267" y="1505"/>
                    <a:pt x="319" y="1479"/>
                    <a:pt x="334" y="1417"/>
                  </a:cubicBezTo>
                  <a:cubicBezTo>
                    <a:pt x="401" y="984"/>
                    <a:pt x="401" y="517"/>
                    <a:pt x="234" y="83"/>
                  </a:cubicBezTo>
                  <a:cubicBezTo>
                    <a:pt x="220" y="27"/>
                    <a:pt x="177" y="1"/>
                    <a:pt x="13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2" name="Google Shape;3222;p71"/>
            <p:cNvSpPr/>
            <p:nvPr/>
          </p:nvSpPr>
          <p:spPr>
            <a:xfrm>
              <a:off x="4997862" y="4357749"/>
              <a:ext cx="4979" cy="29761"/>
            </a:xfrm>
            <a:custGeom>
              <a:avLst/>
              <a:gdLst/>
              <a:ahLst/>
              <a:cxnLst/>
              <a:rect l="l" t="t" r="r" b="b"/>
              <a:pathLst>
                <a:path w="268" h="1602" extrusionOk="0">
                  <a:moveTo>
                    <a:pt x="122" y="0"/>
                  </a:moveTo>
                  <a:cubicBezTo>
                    <a:pt x="76" y="0"/>
                    <a:pt x="34" y="34"/>
                    <a:pt x="34" y="100"/>
                  </a:cubicBezTo>
                  <a:cubicBezTo>
                    <a:pt x="1" y="567"/>
                    <a:pt x="1" y="1034"/>
                    <a:pt x="34" y="1501"/>
                  </a:cubicBezTo>
                  <a:cubicBezTo>
                    <a:pt x="34" y="1568"/>
                    <a:pt x="84" y="1601"/>
                    <a:pt x="134" y="1601"/>
                  </a:cubicBezTo>
                  <a:cubicBezTo>
                    <a:pt x="184" y="1601"/>
                    <a:pt x="234" y="1568"/>
                    <a:pt x="234" y="1501"/>
                  </a:cubicBezTo>
                  <a:cubicBezTo>
                    <a:pt x="234" y="1034"/>
                    <a:pt x="267" y="567"/>
                    <a:pt x="234" y="100"/>
                  </a:cubicBezTo>
                  <a:cubicBezTo>
                    <a:pt x="217" y="34"/>
                    <a:pt x="167" y="0"/>
                    <a:pt x="12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3" name="Google Shape;3223;p71"/>
            <p:cNvSpPr/>
            <p:nvPr/>
          </p:nvSpPr>
          <p:spPr>
            <a:xfrm>
              <a:off x="4943337" y="4231663"/>
              <a:ext cx="31619" cy="5183"/>
            </a:xfrm>
            <a:custGeom>
              <a:avLst/>
              <a:gdLst/>
              <a:ahLst/>
              <a:cxnLst/>
              <a:rect l="l" t="t" r="r" b="b"/>
              <a:pathLst>
                <a:path w="1702" h="279" extrusionOk="0">
                  <a:moveTo>
                    <a:pt x="1101" y="1"/>
                  </a:moveTo>
                  <a:cubicBezTo>
                    <a:pt x="790" y="1"/>
                    <a:pt x="478" y="16"/>
                    <a:pt x="167" y="16"/>
                  </a:cubicBezTo>
                  <a:cubicBezTo>
                    <a:pt x="0" y="16"/>
                    <a:pt x="0" y="249"/>
                    <a:pt x="167" y="249"/>
                  </a:cubicBezTo>
                  <a:cubicBezTo>
                    <a:pt x="478" y="249"/>
                    <a:pt x="790" y="279"/>
                    <a:pt x="1101" y="279"/>
                  </a:cubicBezTo>
                  <a:cubicBezTo>
                    <a:pt x="1257" y="279"/>
                    <a:pt x="1412" y="272"/>
                    <a:pt x="1568" y="249"/>
                  </a:cubicBezTo>
                  <a:cubicBezTo>
                    <a:pt x="1701" y="249"/>
                    <a:pt x="1701" y="49"/>
                    <a:pt x="1568" y="16"/>
                  </a:cubicBezTo>
                  <a:cubicBezTo>
                    <a:pt x="1412" y="5"/>
                    <a:pt x="1257" y="1"/>
                    <a:pt x="11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4" name="Google Shape;3224;p71"/>
            <p:cNvSpPr/>
            <p:nvPr/>
          </p:nvSpPr>
          <p:spPr>
            <a:xfrm>
              <a:off x="4898101" y="4790902"/>
              <a:ext cx="40908" cy="6223"/>
            </a:xfrm>
            <a:custGeom>
              <a:avLst/>
              <a:gdLst/>
              <a:ahLst/>
              <a:cxnLst/>
              <a:rect l="l" t="t" r="r" b="b"/>
              <a:pathLst>
                <a:path w="2202" h="335" extrusionOk="0">
                  <a:moveTo>
                    <a:pt x="2068" y="1"/>
                  </a:moveTo>
                  <a:cubicBezTo>
                    <a:pt x="1701" y="1"/>
                    <a:pt x="1368" y="1"/>
                    <a:pt x="1001" y="34"/>
                  </a:cubicBezTo>
                  <a:lnTo>
                    <a:pt x="967" y="34"/>
                  </a:lnTo>
                  <a:cubicBezTo>
                    <a:pt x="701" y="68"/>
                    <a:pt x="400" y="101"/>
                    <a:pt x="134" y="134"/>
                  </a:cubicBezTo>
                  <a:cubicBezTo>
                    <a:pt x="33" y="134"/>
                    <a:pt x="0" y="335"/>
                    <a:pt x="134" y="335"/>
                  </a:cubicBezTo>
                  <a:cubicBezTo>
                    <a:pt x="767" y="335"/>
                    <a:pt x="1468" y="335"/>
                    <a:pt x="2102" y="201"/>
                  </a:cubicBezTo>
                  <a:cubicBezTo>
                    <a:pt x="2202" y="201"/>
                    <a:pt x="2168" y="1"/>
                    <a:pt x="20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5" name="Google Shape;3225;p71"/>
            <p:cNvSpPr/>
            <p:nvPr/>
          </p:nvSpPr>
          <p:spPr>
            <a:xfrm>
              <a:off x="4885691" y="4230716"/>
              <a:ext cx="33495" cy="6632"/>
            </a:xfrm>
            <a:custGeom>
              <a:avLst/>
              <a:gdLst/>
              <a:ahLst/>
              <a:cxnLst/>
              <a:rect l="l" t="t" r="r" b="b"/>
              <a:pathLst>
                <a:path w="1803" h="357" extrusionOk="0">
                  <a:moveTo>
                    <a:pt x="201" y="0"/>
                  </a:moveTo>
                  <a:cubicBezTo>
                    <a:pt x="34" y="0"/>
                    <a:pt x="1" y="200"/>
                    <a:pt x="134" y="234"/>
                  </a:cubicBezTo>
                  <a:cubicBezTo>
                    <a:pt x="420" y="295"/>
                    <a:pt x="756" y="356"/>
                    <a:pt x="1089" y="356"/>
                  </a:cubicBezTo>
                  <a:cubicBezTo>
                    <a:pt x="1299" y="356"/>
                    <a:pt x="1508" y="332"/>
                    <a:pt x="1702" y="267"/>
                  </a:cubicBezTo>
                  <a:cubicBezTo>
                    <a:pt x="1802" y="234"/>
                    <a:pt x="1769" y="67"/>
                    <a:pt x="1669" y="67"/>
                  </a:cubicBezTo>
                  <a:cubicBezTo>
                    <a:pt x="1168" y="33"/>
                    <a:pt x="701" y="67"/>
                    <a:pt x="20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6" name="Google Shape;3226;p71"/>
            <p:cNvSpPr/>
            <p:nvPr/>
          </p:nvSpPr>
          <p:spPr>
            <a:xfrm>
              <a:off x="4832411" y="4789676"/>
              <a:ext cx="43397" cy="6205"/>
            </a:xfrm>
            <a:custGeom>
              <a:avLst/>
              <a:gdLst/>
              <a:ahLst/>
              <a:cxnLst/>
              <a:rect l="l" t="t" r="r" b="b"/>
              <a:pathLst>
                <a:path w="2336" h="334" extrusionOk="0">
                  <a:moveTo>
                    <a:pt x="2168" y="0"/>
                  </a:moveTo>
                  <a:cubicBezTo>
                    <a:pt x="1501" y="0"/>
                    <a:pt x="834" y="67"/>
                    <a:pt x="134" y="100"/>
                  </a:cubicBezTo>
                  <a:cubicBezTo>
                    <a:pt x="0" y="100"/>
                    <a:pt x="0" y="334"/>
                    <a:pt x="134" y="334"/>
                  </a:cubicBezTo>
                  <a:cubicBezTo>
                    <a:pt x="801" y="300"/>
                    <a:pt x="1501" y="300"/>
                    <a:pt x="2168" y="200"/>
                  </a:cubicBezTo>
                  <a:cubicBezTo>
                    <a:pt x="2302" y="200"/>
                    <a:pt x="2335" y="0"/>
                    <a:pt x="21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7" name="Google Shape;3227;p71"/>
            <p:cNvSpPr/>
            <p:nvPr/>
          </p:nvSpPr>
          <p:spPr>
            <a:xfrm>
              <a:off x="4816285" y="4235044"/>
              <a:ext cx="37211" cy="5889"/>
            </a:xfrm>
            <a:custGeom>
              <a:avLst/>
              <a:gdLst/>
              <a:ahLst/>
              <a:cxnLst/>
              <a:rect l="l" t="t" r="r" b="b"/>
              <a:pathLst>
                <a:path w="2003" h="317" extrusionOk="0">
                  <a:moveTo>
                    <a:pt x="168" y="1"/>
                  </a:moveTo>
                  <a:cubicBezTo>
                    <a:pt x="34" y="1"/>
                    <a:pt x="1" y="167"/>
                    <a:pt x="134" y="201"/>
                  </a:cubicBezTo>
                  <a:cubicBezTo>
                    <a:pt x="504" y="266"/>
                    <a:pt x="887" y="317"/>
                    <a:pt x="1276" y="317"/>
                  </a:cubicBezTo>
                  <a:cubicBezTo>
                    <a:pt x="1484" y="317"/>
                    <a:pt x="1693" y="302"/>
                    <a:pt x="1902" y="267"/>
                  </a:cubicBezTo>
                  <a:cubicBezTo>
                    <a:pt x="2002" y="234"/>
                    <a:pt x="1969" y="67"/>
                    <a:pt x="1869" y="67"/>
                  </a:cubicBezTo>
                  <a:cubicBezTo>
                    <a:pt x="1302" y="34"/>
                    <a:pt x="735" y="67"/>
                    <a:pt x="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8" name="Google Shape;3228;p71"/>
            <p:cNvSpPr/>
            <p:nvPr/>
          </p:nvSpPr>
          <p:spPr>
            <a:xfrm>
              <a:off x="4764398" y="4789601"/>
              <a:ext cx="37657" cy="6558"/>
            </a:xfrm>
            <a:custGeom>
              <a:avLst/>
              <a:gdLst/>
              <a:ahLst/>
              <a:cxnLst/>
              <a:rect l="l" t="t" r="r" b="b"/>
              <a:pathLst>
                <a:path w="2027" h="353" extrusionOk="0">
                  <a:moveTo>
                    <a:pt x="166" y="1"/>
                  </a:moveTo>
                  <a:cubicBezTo>
                    <a:pt x="51" y="1"/>
                    <a:pt x="1" y="204"/>
                    <a:pt x="125" y="204"/>
                  </a:cubicBezTo>
                  <a:cubicBezTo>
                    <a:pt x="526" y="293"/>
                    <a:pt x="926" y="353"/>
                    <a:pt x="1316" y="353"/>
                  </a:cubicBezTo>
                  <a:cubicBezTo>
                    <a:pt x="1512" y="353"/>
                    <a:pt x="1704" y="338"/>
                    <a:pt x="1893" y="304"/>
                  </a:cubicBezTo>
                  <a:cubicBezTo>
                    <a:pt x="2027" y="304"/>
                    <a:pt x="1993" y="104"/>
                    <a:pt x="1860" y="104"/>
                  </a:cubicBezTo>
                  <a:cubicBezTo>
                    <a:pt x="1293" y="71"/>
                    <a:pt x="759" y="104"/>
                    <a:pt x="192" y="4"/>
                  </a:cubicBezTo>
                  <a:cubicBezTo>
                    <a:pt x="183" y="2"/>
                    <a:pt x="175" y="1"/>
                    <a:pt x="16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9" name="Google Shape;3229;p71"/>
            <p:cNvSpPr/>
            <p:nvPr/>
          </p:nvSpPr>
          <p:spPr>
            <a:xfrm>
              <a:off x="4754942" y="4227669"/>
              <a:ext cx="36579" cy="5016"/>
            </a:xfrm>
            <a:custGeom>
              <a:avLst/>
              <a:gdLst/>
              <a:ahLst/>
              <a:cxnLst/>
              <a:rect l="l" t="t" r="r" b="b"/>
              <a:pathLst>
                <a:path w="1969" h="270" extrusionOk="0">
                  <a:moveTo>
                    <a:pt x="1268" y="1"/>
                  </a:moveTo>
                  <a:cubicBezTo>
                    <a:pt x="890" y="1"/>
                    <a:pt x="512" y="31"/>
                    <a:pt x="134" y="31"/>
                  </a:cubicBezTo>
                  <a:cubicBezTo>
                    <a:pt x="1" y="31"/>
                    <a:pt x="1" y="231"/>
                    <a:pt x="134" y="231"/>
                  </a:cubicBezTo>
                  <a:cubicBezTo>
                    <a:pt x="461" y="250"/>
                    <a:pt x="789" y="269"/>
                    <a:pt x="1116" y="269"/>
                  </a:cubicBezTo>
                  <a:cubicBezTo>
                    <a:pt x="1356" y="269"/>
                    <a:pt x="1596" y="259"/>
                    <a:pt x="1835" y="231"/>
                  </a:cubicBezTo>
                  <a:cubicBezTo>
                    <a:pt x="1969" y="231"/>
                    <a:pt x="1969" y="31"/>
                    <a:pt x="1835" y="31"/>
                  </a:cubicBezTo>
                  <a:cubicBezTo>
                    <a:pt x="1646" y="8"/>
                    <a:pt x="1457" y="1"/>
                    <a:pt x="12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0" name="Google Shape;3230;p71"/>
            <p:cNvSpPr/>
            <p:nvPr/>
          </p:nvSpPr>
          <p:spPr>
            <a:xfrm>
              <a:off x="4696702" y="4230641"/>
              <a:ext cx="38195" cy="6279"/>
            </a:xfrm>
            <a:custGeom>
              <a:avLst/>
              <a:gdLst/>
              <a:ahLst/>
              <a:cxnLst/>
              <a:rect l="l" t="t" r="r" b="b"/>
              <a:pathLst>
                <a:path w="2056" h="338" extrusionOk="0">
                  <a:moveTo>
                    <a:pt x="1871" y="0"/>
                  </a:moveTo>
                  <a:cubicBezTo>
                    <a:pt x="1860" y="0"/>
                    <a:pt x="1847" y="2"/>
                    <a:pt x="1835" y="4"/>
                  </a:cubicBezTo>
                  <a:cubicBezTo>
                    <a:pt x="1444" y="53"/>
                    <a:pt x="1035" y="84"/>
                    <a:pt x="622" y="84"/>
                  </a:cubicBezTo>
                  <a:cubicBezTo>
                    <a:pt x="471" y="84"/>
                    <a:pt x="319" y="80"/>
                    <a:pt x="167" y="71"/>
                  </a:cubicBezTo>
                  <a:cubicBezTo>
                    <a:pt x="156" y="69"/>
                    <a:pt x="145" y="68"/>
                    <a:pt x="136" y="68"/>
                  </a:cubicBezTo>
                  <a:cubicBezTo>
                    <a:pt x="1" y="68"/>
                    <a:pt x="11" y="273"/>
                    <a:pt x="167" y="304"/>
                  </a:cubicBezTo>
                  <a:cubicBezTo>
                    <a:pt x="367" y="327"/>
                    <a:pt x="563" y="338"/>
                    <a:pt x="757" y="338"/>
                  </a:cubicBezTo>
                  <a:cubicBezTo>
                    <a:pt x="1145" y="338"/>
                    <a:pt x="1523" y="293"/>
                    <a:pt x="1901" y="204"/>
                  </a:cubicBezTo>
                  <a:cubicBezTo>
                    <a:pt x="2055" y="173"/>
                    <a:pt x="2010" y="0"/>
                    <a:pt x="187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1" name="Google Shape;3231;p71"/>
            <p:cNvSpPr/>
            <p:nvPr/>
          </p:nvSpPr>
          <p:spPr>
            <a:xfrm>
              <a:off x="4703074" y="4795175"/>
              <a:ext cx="25247" cy="6781"/>
            </a:xfrm>
            <a:custGeom>
              <a:avLst/>
              <a:gdLst/>
              <a:ahLst/>
              <a:cxnLst/>
              <a:rect l="l" t="t" r="r" b="b"/>
              <a:pathLst>
                <a:path w="1359" h="365" extrusionOk="0">
                  <a:moveTo>
                    <a:pt x="129" y="1"/>
                  </a:moveTo>
                  <a:cubicBezTo>
                    <a:pt x="20" y="1"/>
                    <a:pt x="1" y="176"/>
                    <a:pt x="124" y="238"/>
                  </a:cubicBezTo>
                  <a:cubicBezTo>
                    <a:pt x="389" y="310"/>
                    <a:pt x="653" y="365"/>
                    <a:pt x="917" y="365"/>
                  </a:cubicBezTo>
                  <a:cubicBezTo>
                    <a:pt x="1020" y="365"/>
                    <a:pt x="1122" y="357"/>
                    <a:pt x="1225" y="338"/>
                  </a:cubicBezTo>
                  <a:cubicBezTo>
                    <a:pt x="1358" y="305"/>
                    <a:pt x="1325" y="105"/>
                    <a:pt x="1225" y="105"/>
                  </a:cubicBezTo>
                  <a:cubicBezTo>
                    <a:pt x="1103" y="116"/>
                    <a:pt x="984" y="123"/>
                    <a:pt x="867" y="123"/>
                  </a:cubicBezTo>
                  <a:cubicBezTo>
                    <a:pt x="632" y="123"/>
                    <a:pt x="402" y="93"/>
                    <a:pt x="157" y="4"/>
                  </a:cubicBezTo>
                  <a:cubicBezTo>
                    <a:pt x="147" y="2"/>
                    <a:pt x="138" y="1"/>
                    <a:pt x="129"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2" name="Google Shape;3232;p71"/>
            <p:cNvSpPr/>
            <p:nvPr/>
          </p:nvSpPr>
          <p:spPr>
            <a:xfrm>
              <a:off x="4637830" y="4229806"/>
              <a:ext cx="34721" cy="4886"/>
            </a:xfrm>
            <a:custGeom>
              <a:avLst/>
              <a:gdLst/>
              <a:ahLst/>
              <a:cxnLst/>
              <a:rect l="l" t="t" r="r" b="b"/>
              <a:pathLst>
                <a:path w="1869" h="263" extrusionOk="0">
                  <a:moveTo>
                    <a:pt x="1192" y="1"/>
                  </a:moveTo>
                  <a:cubicBezTo>
                    <a:pt x="827" y="1"/>
                    <a:pt x="456" y="16"/>
                    <a:pt x="100" y="16"/>
                  </a:cubicBezTo>
                  <a:cubicBezTo>
                    <a:pt x="0" y="16"/>
                    <a:pt x="0" y="216"/>
                    <a:pt x="100" y="216"/>
                  </a:cubicBezTo>
                  <a:cubicBezTo>
                    <a:pt x="478" y="239"/>
                    <a:pt x="872" y="263"/>
                    <a:pt x="1259" y="263"/>
                  </a:cubicBezTo>
                  <a:cubicBezTo>
                    <a:pt x="1419" y="263"/>
                    <a:pt x="1578" y="259"/>
                    <a:pt x="1735" y="249"/>
                  </a:cubicBezTo>
                  <a:cubicBezTo>
                    <a:pt x="1868" y="216"/>
                    <a:pt x="1868" y="49"/>
                    <a:pt x="1735" y="16"/>
                  </a:cubicBezTo>
                  <a:cubicBezTo>
                    <a:pt x="1557" y="5"/>
                    <a:pt x="1375" y="1"/>
                    <a:pt x="119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3" name="Google Shape;3233;p71"/>
            <p:cNvSpPr/>
            <p:nvPr/>
          </p:nvSpPr>
          <p:spPr>
            <a:xfrm>
              <a:off x="4640301" y="4791868"/>
              <a:ext cx="27290" cy="3047"/>
            </a:xfrm>
            <a:custGeom>
              <a:avLst/>
              <a:gdLst/>
              <a:ahLst/>
              <a:cxnLst/>
              <a:rect l="l" t="t" r="r" b="b"/>
              <a:pathLst>
                <a:path w="1469" h="164" extrusionOk="0">
                  <a:moveTo>
                    <a:pt x="951" y="1"/>
                  </a:moveTo>
                  <a:cubicBezTo>
                    <a:pt x="664" y="1"/>
                    <a:pt x="367" y="16"/>
                    <a:pt x="101" y="16"/>
                  </a:cubicBezTo>
                  <a:cubicBezTo>
                    <a:pt x="1" y="49"/>
                    <a:pt x="1" y="149"/>
                    <a:pt x="101" y="149"/>
                  </a:cubicBezTo>
                  <a:cubicBezTo>
                    <a:pt x="367" y="149"/>
                    <a:pt x="664" y="164"/>
                    <a:pt x="951" y="164"/>
                  </a:cubicBezTo>
                  <a:cubicBezTo>
                    <a:pt x="1094" y="164"/>
                    <a:pt x="1235" y="160"/>
                    <a:pt x="1368" y="149"/>
                  </a:cubicBezTo>
                  <a:cubicBezTo>
                    <a:pt x="1468" y="149"/>
                    <a:pt x="1468" y="16"/>
                    <a:pt x="1368" y="16"/>
                  </a:cubicBezTo>
                  <a:cubicBezTo>
                    <a:pt x="1235" y="5"/>
                    <a:pt x="1094" y="1"/>
                    <a:pt x="95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4" name="Google Shape;3234;p71"/>
            <p:cNvSpPr/>
            <p:nvPr/>
          </p:nvSpPr>
          <p:spPr>
            <a:xfrm>
              <a:off x="4584531" y="4226090"/>
              <a:ext cx="30374" cy="4013"/>
            </a:xfrm>
            <a:custGeom>
              <a:avLst/>
              <a:gdLst/>
              <a:ahLst/>
              <a:cxnLst/>
              <a:rect l="l" t="t" r="r" b="b"/>
              <a:pathLst>
                <a:path w="1635" h="216" extrusionOk="0">
                  <a:moveTo>
                    <a:pt x="1034" y="1"/>
                  </a:moveTo>
                  <a:cubicBezTo>
                    <a:pt x="723" y="1"/>
                    <a:pt x="412" y="16"/>
                    <a:pt x="100" y="16"/>
                  </a:cubicBezTo>
                  <a:cubicBezTo>
                    <a:pt x="0" y="49"/>
                    <a:pt x="0" y="182"/>
                    <a:pt x="100" y="182"/>
                  </a:cubicBezTo>
                  <a:cubicBezTo>
                    <a:pt x="567" y="216"/>
                    <a:pt x="1034" y="216"/>
                    <a:pt x="1501" y="216"/>
                  </a:cubicBezTo>
                  <a:cubicBezTo>
                    <a:pt x="1635" y="216"/>
                    <a:pt x="1635" y="16"/>
                    <a:pt x="1501" y="16"/>
                  </a:cubicBezTo>
                  <a:cubicBezTo>
                    <a:pt x="1346" y="4"/>
                    <a:pt x="1190" y="1"/>
                    <a:pt x="103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5" name="Google Shape;3235;p71"/>
            <p:cNvSpPr/>
            <p:nvPr/>
          </p:nvSpPr>
          <p:spPr>
            <a:xfrm>
              <a:off x="4564077" y="4793317"/>
              <a:ext cx="32678" cy="5425"/>
            </a:xfrm>
            <a:custGeom>
              <a:avLst/>
              <a:gdLst/>
              <a:ahLst/>
              <a:cxnLst/>
              <a:rect l="l" t="t" r="r" b="b"/>
              <a:pathLst>
                <a:path w="1759" h="292" extrusionOk="0">
                  <a:moveTo>
                    <a:pt x="1624" y="1"/>
                  </a:moveTo>
                  <a:cubicBezTo>
                    <a:pt x="1617" y="1"/>
                    <a:pt x="1609" y="2"/>
                    <a:pt x="1602" y="4"/>
                  </a:cubicBezTo>
                  <a:cubicBezTo>
                    <a:pt x="1235" y="53"/>
                    <a:pt x="869" y="84"/>
                    <a:pt x="503" y="84"/>
                  </a:cubicBezTo>
                  <a:cubicBezTo>
                    <a:pt x="369" y="84"/>
                    <a:pt x="235" y="80"/>
                    <a:pt x="101" y="71"/>
                  </a:cubicBezTo>
                  <a:cubicBezTo>
                    <a:pt x="1" y="71"/>
                    <a:pt x="1" y="238"/>
                    <a:pt x="101" y="271"/>
                  </a:cubicBezTo>
                  <a:cubicBezTo>
                    <a:pt x="296" y="283"/>
                    <a:pt x="487" y="291"/>
                    <a:pt x="675" y="291"/>
                  </a:cubicBezTo>
                  <a:cubicBezTo>
                    <a:pt x="1001" y="291"/>
                    <a:pt x="1318" y="268"/>
                    <a:pt x="1635" y="205"/>
                  </a:cubicBezTo>
                  <a:cubicBezTo>
                    <a:pt x="1758" y="174"/>
                    <a:pt x="1711" y="1"/>
                    <a:pt x="162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6" name="Google Shape;3236;p71"/>
            <p:cNvSpPr/>
            <p:nvPr/>
          </p:nvSpPr>
          <p:spPr>
            <a:xfrm>
              <a:off x="4528130" y="4225588"/>
              <a:ext cx="28962" cy="6446"/>
            </a:xfrm>
            <a:custGeom>
              <a:avLst/>
              <a:gdLst/>
              <a:ahLst/>
              <a:cxnLst/>
              <a:rect l="l" t="t" r="r" b="b"/>
              <a:pathLst>
                <a:path w="1559" h="347" extrusionOk="0">
                  <a:moveTo>
                    <a:pt x="625" y="1"/>
                  </a:moveTo>
                  <a:cubicBezTo>
                    <a:pt x="447" y="1"/>
                    <a:pt x="269" y="17"/>
                    <a:pt x="101" y="43"/>
                  </a:cubicBezTo>
                  <a:cubicBezTo>
                    <a:pt x="1" y="76"/>
                    <a:pt x="1" y="243"/>
                    <a:pt x="134" y="243"/>
                  </a:cubicBezTo>
                  <a:cubicBezTo>
                    <a:pt x="535" y="243"/>
                    <a:pt x="968" y="276"/>
                    <a:pt x="1369" y="343"/>
                  </a:cubicBezTo>
                  <a:cubicBezTo>
                    <a:pt x="1379" y="345"/>
                    <a:pt x="1389" y="347"/>
                    <a:pt x="1398" y="347"/>
                  </a:cubicBezTo>
                  <a:cubicBezTo>
                    <a:pt x="1511" y="347"/>
                    <a:pt x="1558" y="173"/>
                    <a:pt x="1435" y="143"/>
                  </a:cubicBezTo>
                  <a:cubicBezTo>
                    <a:pt x="1190" y="40"/>
                    <a:pt x="907" y="1"/>
                    <a:pt x="62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7" name="Google Shape;3237;p71"/>
            <p:cNvSpPr/>
            <p:nvPr/>
          </p:nvSpPr>
          <p:spPr>
            <a:xfrm>
              <a:off x="4494802" y="4791440"/>
              <a:ext cx="41855" cy="7320"/>
            </a:xfrm>
            <a:custGeom>
              <a:avLst/>
              <a:gdLst/>
              <a:ahLst/>
              <a:cxnLst/>
              <a:rect l="l" t="t" r="r" b="b"/>
              <a:pathLst>
                <a:path w="2253" h="394" extrusionOk="0">
                  <a:moveTo>
                    <a:pt x="2121" y="1"/>
                  </a:moveTo>
                  <a:cubicBezTo>
                    <a:pt x="2113" y="1"/>
                    <a:pt x="2104" y="2"/>
                    <a:pt x="2095" y="5"/>
                  </a:cubicBezTo>
                  <a:cubicBezTo>
                    <a:pt x="1612" y="126"/>
                    <a:pt x="1146" y="212"/>
                    <a:pt x="659" y="212"/>
                  </a:cubicBezTo>
                  <a:cubicBezTo>
                    <a:pt x="474" y="212"/>
                    <a:pt x="287" y="200"/>
                    <a:pt x="94" y="172"/>
                  </a:cubicBezTo>
                  <a:cubicBezTo>
                    <a:pt x="86" y="168"/>
                    <a:pt x="79" y="167"/>
                    <a:pt x="73" y="167"/>
                  </a:cubicBezTo>
                  <a:cubicBezTo>
                    <a:pt x="21" y="167"/>
                    <a:pt x="1" y="276"/>
                    <a:pt x="60" y="306"/>
                  </a:cubicBezTo>
                  <a:cubicBezTo>
                    <a:pt x="364" y="361"/>
                    <a:pt x="668" y="393"/>
                    <a:pt x="965" y="393"/>
                  </a:cubicBezTo>
                  <a:cubicBezTo>
                    <a:pt x="1385" y="393"/>
                    <a:pt x="1791" y="328"/>
                    <a:pt x="2162" y="172"/>
                  </a:cubicBezTo>
                  <a:cubicBezTo>
                    <a:pt x="2253" y="142"/>
                    <a:pt x="2206" y="1"/>
                    <a:pt x="212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8" name="Google Shape;3238;p71"/>
            <p:cNvSpPr/>
            <p:nvPr/>
          </p:nvSpPr>
          <p:spPr>
            <a:xfrm>
              <a:off x="4477952" y="4224437"/>
              <a:ext cx="27105" cy="6298"/>
            </a:xfrm>
            <a:custGeom>
              <a:avLst/>
              <a:gdLst/>
              <a:ahLst/>
              <a:cxnLst/>
              <a:rect l="l" t="t" r="r" b="b"/>
              <a:pathLst>
                <a:path w="1459" h="339" extrusionOk="0">
                  <a:moveTo>
                    <a:pt x="1335" y="0"/>
                  </a:moveTo>
                  <a:cubicBezTo>
                    <a:pt x="1324" y="0"/>
                    <a:pt x="1313" y="1"/>
                    <a:pt x="1301" y="4"/>
                  </a:cubicBezTo>
                  <a:cubicBezTo>
                    <a:pt x="934" y="38"/>
                    <a:pt x="534" y="105"/>
                    <a:pt x="167" y="105"/>
                  </a:cubicBezTo>
                  <a:cubicBezTo>
                    <a:pt x="156" y="102"/>
                    <a:pt x="145" y="101"/>
                    <a:pt x="136" y="101"/>
                  </a:cubicBezTo>
                  <a:cubicBezTo>
                    <a:pt x="1" y="101"/>
                    <a:pt x="11" y="307"/>
                    <a:pt x="167" y="338"/>
                  </a:cubicBezTo>
                  <a:cubicBezTo>
                    <a:pt x="567" y="338"/>
                    <a:pt x="967" y="305"/>
                    <a:pt x="1368" y="171"/>
                  </a:cubicBezTo>
                  <a:cubicBezTo>
                    <a:pt x="1459" y="141"/>
                    <a:pt x="1439" y="0"/>
                    <a:pt x="13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9" name="Google Shape;3239;p71"/>
            <p:cNvSpPr/>
            <p:nvPr/>
          </p:nvSpPr>
          <p:spPr>
            <a:xfrm>
              <a:off x="4436431" y="4795249"/>
              <a:ext cx="39050" cy="4347"/>
            </a:xfrm>
            <a:custGeom>
              <a:avLst/>
              <a:gdLst/>
              <a:ahLst/>
              <a:cxnLst/>
              <a:rect l="l" t="t" r="r" b="b"/>
              <a:pathLst>
                <a:path w="2102" h="234" extrusionOk="0">
                  <a:moveTo>
                    <a:pt x="1968" y="0"/>
                  </a:moveTo>
                  <a:cubicBezTo>
                    <a:pt x="1368" y="0"/>
                    <a:pt x="734" y="0"/>
                    <a:pt x="133" y="34"/>
                  </a:cubicBezTo>
                  <a:cubicBezTo>
                    <a:pt x="0" y="34"/>
                    <a:pt x="0" y="201"/>
                    <a:pt x="133" y="201"/>
                  </a:cubicBezTo>
                  <a:cubicBezTo>
                    <a:pt x="734" y="234"/>
                    <a:pt x="1368" y="234"/>
                    <a:pt x="1968" y="234"/>
                  </a:cubicBezTo>
                  <a:cubicBezTo>
                    <a:pt x="2102" y="201"/>
                    <a:pt x="2102" y="34"/>
                    <a:pt x="19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0" name="Google Shape;3240;p71"/>
            <p:cNvSpPr/>
            <p:nvPr/>
          </p:nvSpPr>
          <p:spPr>
            <a:xfrm>
              <a:off x="4410404" y="4222653"/>
              <a:ext cx="37081" cy="5666"/>
            </a:xfrm>
            <a:custGeom>
              <a:avLst/>
              <a:gdLst/>
              <a:ahLst/>
              <a:cxnLst/>
              <a:rect l="l" t="t" r="r" b="b"/>
              <a:pathLst>
                <a:path w="1996" h="305" extrusionOk="0">
                  <a:moveTo>
                    <a:pt x="133" y="0"/>
                  </a:moveTo>
                  <a:cubicBezTo>
                    <a:pt x="0" y="0"/>
                    <a:pt x="33" y="167"/>
                    <a:pt x="133" y="201"/>
                  </a:cubicBezTo>
                  <a:cubicBezTo>
                    <a:pt x="701" y="234"/>
                    <a:pt x="1268" y="301"/>
                    <a:pt x="1868" y="301"/>
                  </a:cubicBezTo>
                  <a:cubicBezTo>
                    <a:pt x="1878" y="303"/>
                    <a:pt x="1887" y="304"/>
                    <a:pt x="1896" y="304"/>
                  </a:cubicBezTo>
                  <a:cubicBezTo>
                    <a:pt x="1996" y="304"/>
                    <a:pt x="1960" y="131"/>
                    <a:pt x="1868" y="100"/>
                  </a:cubicBezTo>
                  <a:cubicBezTo>
                    <a:pt x="1301" y="34"/>
                    <a:pt x="701" y="34"/>
                    <a:pt x="13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1" name="Google Shape;3241;p71"/>
            <p:cNvSpPr/>
            <p:nvPr/>
          </p:nvSpPr>
          <p:spPr>
            <a:xfrm>
              <a:off x="4373212" y="4797460"/>
              <a:ext cx="36579" cy="4254"/>
            </a:xfrm>
            <a:custGeom>
              <a:avLst/>
              <a:gdLst/>
              <a:ahLst/>
              <a:cxnLst/>
              <a:rect l="l" t="t" r="r" b="b"/>
              <a:pathLst>
                <a:path w="1969" h="229" extrusionOk="0">
                  <a:moveTo>
                    <a:pt x="1260" y="0"/>
                  </a:moveTo>
                  <a:cubicBezTo>
                    <a:pt x="872" y="0"/>
                    <a:pt x="479" y="15"/>
                    <a:pt x="101" y="15"/>
                  </a:cubicBezTo>
                  <a:cubicBezTo>
                    <a:pt x="1" y="48"/>
                    <a:pt x="1" y="182"/>
                    <a:pt x="101" y="182"/>
                  </a:cubicBezTo>
                  <a:cubicBezTo>
                    <a:pt x="502" y="205"/>
                    <a:pt x="919" y="229"/>
                    <a:pt x="1330" y="229"/>
                  </a:cubicBezTo>
                  <a:cubicBezTo>
                    <a:pt x="1500" y="229"/>
                    <a:pt x="1669" y="225"/>
                    <a:pt x="1835" y="215"/>
                  </a:cubicBezTo>
                  <a:cubicBezTo>
                    <a:pt x="1969" y="215"/>
                    <a:pt x="1969" y="15"/>
                    <a:pt x="1835" y="15"/>
                  </a:cubicBezTo>
                  <a:cubicBezTo>
                    <a:pt x="1646" y="4"/>
                    <a:pt x="1454" y="0"/>
                    <a:pt x="126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2" name="Google Shape;3242;p71"/>
            <p:cNvSpPr/>
            <p:nvPr/>
          </p:nvSpPr>
          <p:spPr>
            <a:xfrm>
              <a:off x="4357105" y="4230084"/>
              <a:ext cx="26659" cy="4366"/>
            </a:xfrm>
            <a:custGeom>
              <a:avLst/>
              <a:gdLst/>
              <a:ahLst/>
              <a:cxnLst/>
              <a:rect l="l" t="t" r="r" b="b"/>
              <a:pathLst>
                <a:path w="1435" h="235" extrusionOk="0">
                  <a:moveTo>
                    <a:pt x="134" y="1"/>
                  </a:moveTo>
                  <a:cubicBezTo>
                    <a:pt x="0" y="1"/>
                    <a:pt x="0" y="234"/>
                    <a:pt x="134" y="234"/>
                  </a:cubicBezTo>
                  <a:lnTo>
                    <a:pt x="1301" y="234"/>
                  </a:lnTo>
                  <a:cubicBezTo>
                    <a:pt x="1435" y="201"/>
                    <a:pt x="1435" y="34"/>
                    <a:pt x="13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3" name="Google Shape;3243;p71"/>
            <p:cNvSpPr/>
            <p:nvPr/>
          </p:nvSpPr>
          <p:spPr>
            <a:xfrm>
              <a:off x="4306909" y="4795100"/>
              <a:ext cx="34721" cy="4663"/>
            </a:xfrm>
            <a:custGeom>
              <a:avLst/>
              <a:gdLst/>
              <a:ahLst/>
              <a:cxnLst/>
              <a:rect l="l" t="t" r="r" b="b"/>
              <a:pathLst>
                <a:path w="1869" h="251" extrusionOk="0">
                  <a:moveTo>
                    <a:pt x="951" y="0"/>
                  </a:moveTo>
                  <a:cubicBezTo>
                    <a:pt x="676" y="0"/>
                    <a:pt x="401" y="8"/>
                    <a:pt x="134" y="8"/>
                  </a:cubicBezTo>
                  <a:cubicBezTo>
                    <a:pt x="0" y="8"/>
                    <a:pt x="0" y="242"/>
                    <a:pt x="134" y="242"/>
                  </a:cubicBezTo>
                  <a:cubicBezTo>
                    <a:pt x="401" y="242"/>
                    <a:pt x="676" y="250"/>
                    <a:pt x="951" y="250"/>
                  </a:cubicBezTo>
                  <a:cubicBezTo>
                    <a:pt x="1226" y="250"/>
                    <a:pt x="1501" y="242"/>
                    <a:pt x="1768" y="209"/>
                  </a:cubicBezTo>
                  <a:cubicBezTo>
                    <a:pt x="1868" y="209"/>
                    <a:pt x="1868" y="42"/>
                    <a:pt x="1768" y="42"/>
                  </a:cubicBezTo>
                  <a:cubicBezTo>
                    <a:pt x="1501" y="8"/>
                    <a:pt x="1226" y="0"/>
                    <a:pt x="9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4" name="Google Shape;3244;p71"/>
            <p:cNvSpPr/>
            <p:nvPr/>
          </p:nvSpPr>
          <p:spPr>
            <a:xfrm>
              <a:off x="4303806" y="4224511"/>
              <a:ext cx="21717" cy="3734"/>
            </a:xfrm>
            <a:custGeom>
              <a:avLst/>
              <a:gdLst/>
              <a:ahLst/>
              <a:cxnLst/>
              <a:rect l="l" t="t" r="r" b="b"/>
              <a:pathLst>
                <a:path w="1169" h="201" extrusionOk="0">
                  <a:moveTo>
                    <a:pt x="101" y="0"/>
                  </a:moveTo>
                  <a:cubicBezTo>
                    <a:pt x="1" y="0"/>
                    <a:pt x="1" y="167"/>
                    <a:pt x="101" y="201"/>
                  </a:cubicBezTo>
                  <a:cubicBezTo>
                    <a:pt x="434" y="201"/>
                    <a:pt x="734" y="201"/>
                    <a:pt x="1068" y="167"/>
                  </a:cubicBezTo>
                  <a:cubicBezTo>
                    <a:pt x="1168" y="167"/>
                    <a:pt x="1168" y="0"/>
                    <a:pt x="10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5" name="Google Shape;3245;p71"/>
            <p:cNvSpPr/>
            <p:nvPr/>
          </p:nvSpPr>
          <p:spPr>
            <a:xfrm>
              <a:off x="4254242" y="4226517"/>
              <a:ext cx="21085" cy="3437"/>
            </a:xfrm>
            <a:custGeom>
              <a:avLst/>
              <a:gdLst/>
              <a:ahLst/>
              <a:cxnLst/>
              <a:rect l="l" t="t" r="r" b="b"/>
              <a:pathLst>
                <a:path w="1135" h="185" extrusionOk="0">
                  <a:moveTo>
                    <a:pt x="571" y="1"/>
                  </a:moveTo>
                  <a:cubicBezTo>
                    <a:pt x="409" y="1"/>
                    <a:pt x="250" y="9"/>
                    <a:pt x="100" y="26"/>
                  </a:cubicBezTo>
                  <a:cubicBezTo>
                    <a:pt x="0" y="26"/>
                    <a:pt x="0" y="159"/>
                    <a:pt x="100" y="159"/>
                  </a:cubicBezTo>
                  <a:cubicBezTo>
                    <a:pt x="250" y="176"/>
                    <a:pt x="409" y="184"/>
                    <a:pt x="571" y="184"/>
                  </a:cubicBezTo>
                  <a:cubicBezTo>
                    <a:pt x="734" y="184"/>
                    <a:pt x="901" y="176"/>
                    <a:pt x="1067" y="159"/>
                  </a:cubicBezTo>
                  <a:cubicBezTo>
                    <a:pt x="1134" y="159"/>
                    <a:pt x="1134" y="26"/>
                    <a:pt x="1067" y="26"/>
                  </a:cubicBezTo>
                  <a:cubicBezTo>
                    <a:pt x="901" y="9"/>
                    <a:pt x="734" y="1"/>
                    <a:pt x="57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6" name="Google Shape;3246;p71"/>
            <p:cNvSpPr/>
            <p:nvPr/>
          </p:nvSpPr>
          <p:spPr>
            <a:xfrm>
              <a:off x="4243690" y="4793540"/>
              <a:ext cx="30393" cy="3585"/>
            </a:xfrm>
            <a:custGeom>
              <a:avLst/>
              <a:gdLst/>
              <a:ahLst/>
              <a:cxnLst/>
              <a:rect l="l" t="t" r="r" b="b"/>
              <a:pathLst>
                <a:path w="1636" h="193" extrusionOk="0">
                  <a:moveTo>
                    <a:pt x="818" y="1"/>
                  </a:moveTo>
                  <a:cubicBezTo>
                    <a:pt x="593" y="1"/>
                    <a:pt x="368" y="9"/>
                    <a:pt x="134" y="26"/>
                  </a:cubicBezTo>
                  <a:cubicBezTo>
                    <a:pt x="1" y="26"/>
                    <a:pt x="1" y="193"/>
                    <a:pt x="134" y="193"/>
                  </a:cubicBezTo>
                  <a:lnTo>
                    <a:pt x="1502" y="193"/>
                  </a:lnTo>
                  <a:cubicBezTo>
                    <a:pt x="1635" y="193"/>
                    <a:pt x="1635" y="26"/>
                    <a:pt x="1502" y="26"/>
                  </a:cubicBezTo>
                  <a:cubicBezTo>
                    <a:pt x="1269" y="9"/>
                    <a:pt x="1043" y="1"/>
                    <a:pt x="81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7" name="Google Shape;3247;p71"/>
            <p:cNvSpPr/>
            <p:nvPr/>
          </p:nvSpPr>
          <p:spPr>
            <a:xfrm>
              <a:off x="4202188" y="4226517"/>
              <a:ext cx="25414" cy="3437"/>
            </a:xfrm>
            <a:custGeom>
              <a:avLst/>
              <a:gdLst/>
              <a:ahLst/>
              <a:cxnLst/>
              <a:rect l="l" t="t" r="r" b="b"/>
              <a:pathLst>
                <a:path w="1368" h="185" extrusionOk="0">
                  <a:moveTo>
                    <a:pt x="696" y="1"/>
                  </a:moveTo>
                  <a:cubicBezTo>
                    <a:pt x="500" y="1"/>
                    <a:pt x="300" y="9"/>
                    <a:pt x="100" y="26"/>
                  </a:cubicBezTo>
                  <a:cubicBezTo>
                    <a:pt x="0" y="26"/>
                    <a:pt x="0" y="159"/>
                    <a:pt x="100" y="159"/>
                  </a:cubicBezTo>
                  <a:cubicBezTo>
                    <a:pt x="300" y="176"/>
                    <a:pt x="500" y="184"/>
                    <a:pt x="696" y="184"/>
                  </a:cubicBezTo>
                  <a:cubicBezTo>
                    <a:pt x="892" y="184"/>
                    <a:pt x="1084" y="176"/>
                    <a:pt x="1268" y="159"/>
                  </a:cubicBezTo>
                  <a:cubicBezTo>
                    <a:pt x="1368" y="159"/>
                    <a:pt x="1368" y="26"/>
                    <a:pt x="1268" y="26"/>
                  </a:cubicBezTo>
                  <a:cubicBezTo>
                    <a:pt x="1084" y="9"/>
                    <a:pt x="892" y="1"/>
                    <a:pt x="69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8" name="Google Shape;3248;p71"/>
            <p:cNvSpPr/>
            <p:nvPr/>
          </p:nvSpPr>
          <p:spPr>
            <a:xfrm>
              <a:off x="4185449" y="4795249"/>
              <a:ext cx="29148" cy="4626"/>
            </a:xfrm>
            <a:custGeom>
              <a:avLst/>
              <a:gdLst/>
              <a:ahLst/>
              <a:cxnLst/>
              <a:rect l="l" t="t" r="r" b="b"/>
              <a:pathLst>
                <a:path w="1569" h="249" extrusionOk="0">
                  <a:moveTo>
                    <a:pt x="134" y="0"/>
                  </a:moveTo>
                  <a:cubicBezTo>
                    <a:pt x="0" y="0"/>
                    <a:pt x="0" y="234"/>
                    <a:pt x="134" y="234"/>
                  </a:cubicBezTo>
                  <a:cubicBezTo>
                    <a:pt x="278" y="245"/>
                    <a:pt x="423" y="249"/>
                    <a:pt x="567" y="249"/>
                  </a:cubicBezTo>
                  <a:cubicBezTo>
                    <a:pt x="857" y="249"/>
                    <a:pt x="1146" y="234"/>
                    <a:pt x="1435" y="234"/>
                  </a:cubicBezTo>
                  <a:cubicBezTo>
                    <a:pt x="1568" y="201"/>
                    <a:pt x="1568" y="34"/>
                    <a:pt x="14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9" name="Google Shape;3249;p71"/>
            <p:cNvSpPr/>
            <p:nvPr/>
          </p:nvSpPr>
          <p:spPr>
            <a:xfrm>
              <a:off x="4150746" y="4228226"/>
              <a:ext cx="23556" cy="3994"/>
            </a:xfrm>
            <a:custGeom>
              <a:avLst/>
              <a:gdLst/>
              <a:ahLst/>
              <a:cxnLst/>
              <a:rect l="l" t="t" r="r" b="b"/>
              <a:pathLst>
                <a:path w="1268" h="215" extrusionOk="0">
                  <a:moveTo>
                    <a:pt x="1168" y="1"/>
                  </a:moveTo>
                  <a:cubicBezTo>
                    <a:pt x="801" y="1"/>
                    <a:pt x="434" y="34"/>
                    <a:pt x="100" y="34"/>
                  </a:cubicBezTo>
                  <a:cubicBezTo>
                    <a:pt x="0" y="34"/>
                    <a:pt x="0" y="167"/>
                    <a:pt x="100" y="167"/>
                  </a:cubicBezTo>
                  <a:cubicBezTo>
                    <a:pt x="336" y="191"/>
                    <a:pt x="589" y="215"/>
                    <a:pt x="846" y="215"/>
                  </a:cubicBezTo>
                  <a:cubicBezTo>
                    <a:pt x="953" y="215"/>
                    <a:pt x="1060" y="211"/>
                    <a:pt x="1168" y="201"/>
                  </a:cubicBezTo>
                  <a:cubicBezTo>
                    <a:pt x="1268" y="201"/>
                    <a:pt x="1268" y="1"/>
                    <a:pt x="1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0" name="Google Shape;3250;p71"/>
            <p:cNvSpPr/>
            <p:nvPr/>
          </p:nvSpPr>
          <p:spPr>
            <a:xfrm>
              <a:off x="4130497" y="4797014"/>
              <a:ext cx="27699" cy="4719"/>
            </a:xfrm>
            <a:custGeom>
              <a:avLst/>
              <a:gdLst/>
              <a:ahLst/>
              <a:cxnLst/>
              <a:rect l="l" t="t" r="r" b="b"/>
              <a:pathLst>
                <a:path w="1491" h="254" extrusionOk="0">
                  <a:moveTo>
                    <a:pt x="92" y="0"/>
                  </a:moveTo>
                  <a:cubicBezTo>
                    <a:pt x="17" y="0"/>
                    <a:pt x="1" y="106"/>
                    <a:pt x="90" y="106"/>
                  </a:cubicBezTo>
                  <a:cubicBezTo>
                    <a:pt x="357" y="195"/>
                    <a:pt x="668" y="254"/>
                    <a:pt x="974" y="254"/>
                  </a:cubicBezTo>
                  <a:cubicBezTo>
                    <a:pt x="1127" y="254"/>
                    <a:pt x="1279" y="239"/>
                    <a:pt x="1424" y="206"/>
                  </a:cubicBezTo>
                  <a:cubicBezTo>
                    <a:pt x="1491" y="172"/>
                    <a:pt x="1491" y="39"/>
                    <a:pt x="1391" y="39"/>
                  </a:cubicBezTo>
                  <a:cubicBezTo>
                    <a:pt x="1174" y="39"/>
                    <a:pt x="965" y="47"/>
                    <a:pt x="757" y="47"/>
                  </a:cubicBezTo>
                  <a:cubicBezTo>
                    <a:pt x="548" y="47"/>
                    <a:pt x="340" y="39"/>
                    <a:pt x="123" y="6"/>
                  </a:cubicBezTo>
                  <a:cubicBezTo>
                    <a:pt x="112" y="2"/>
                    <a:pt x="102" y="0"/>
                    <a:pt x="9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1" name="Google Shape;3251;p71"/>
            <p:cNvSpPr/>
            <p:nvPr/>
          </p:nvSpPr>
          <p:spPr>
            <a:xfrm>
              <a:off x="4100067" y="4225477"/>
              <a:ext cx="25916" cy="6558"/>
            </a:xfrm>
            <a:custGeom>
              <a:avLst/>
              <a:gdLst/>
              <a:ahLst/>
              <a:cxnLst/>
              <a:rect l="l" t="t" r="r" b="b"/>
              <a:pathLst>
                <a:path w="1395" h="353" extrusionOk="0">
                  <a:moveTo>
                    <a:pt x="852" y="0"/>
                  </a:moveTo>
                  <a:cubicBezTo>
                    <a:pt x="597" y="0"/>
                    <a:pt x="338" y="60"/>
                    <a:pt x="93" y="149"/>
                  </a:cubicBezTo>
                  <a:cubicBezTo>
                    <a:pt x="1" y="179"/>
                    <a:pt x="22" y="353"/>
                    <a:pt x="131" y="353"/>
                  </a:cubicBezTo>
                  <a:cubicBezTo>
                    <a:pt x="140" y="353"/>
                    <a:pt x="150" y="351"/>
                    <a:pt x="160" y="349"/>
                  </a:cubicBezTo>
                  <a:cubicBezTo>
                    <a:pt x="393" y="285"/>
                    <a:pt x="612" y="262"/>
                    <a:pt x="826" y="262"/>
                  </a:cubicBezTo>
                  <a:cubicBezTo>
                    <a:pt x="950" y="262"/>
                    <a:pt x="1072" y="270"/>
                    <a:pt x="1194" y="282"/>
                  </a:cubicBezTo>
                  <a:cubicBezTo>
                    <a:pt x="1327" y="282"/>
                    <a:pt x="1394" y="49"/>
                    <a:pt x="1227" y="49"/>
                  </a:cubicBezTo>
                  <a:cubicBezTo>
                    <a:pt x="1105" y="15"/>
                    <a:pt x="979" y="0"/>
                    <a:pt x="85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2" name="Google Shape;3252;p71"/>
            <p:cNvSpPr/>
            <p:nvPr/>
          </p:nvSpPr>
          <p:spPr>
            <a:xfrm>
              <a:off x="4104266" y="4767420"/>
              <a:ext cx="9772" cy="24002"/>
            </a:xfrm>
            <a:custGeom>
              <a:avLst/>
              <a:gdLst/>
              <a:ahLst/>
              <a:cxnLst/>
              <a:rect l="l" t="t" r="r" b="b"/>
              <a:pathLst>
                <a:path w="526" h="1292" extrusionOk="0">
                  <a:moveTo>
                    <a:pt x="256" y="1"/>
                  </a:moveTo>
                  <a:cubicBezTo>
                    <a:pt x="210" y="1"/>
                    <a:pt x="161" y="30"/>
                    <a:pt x="134" y="97"/>
                  </a:cubicBezTo>
                  <a:cubicBezTo>
                    <a:pt x="1" y="498"/>
                    <a:pt x="101" y="898"/>
                    <a:pt x="334" y="1265"/>
                  </a:cubicBezTo>
                  <a:cubicBezTo>
                    <a:pt x="353" y="1284"/>
                    <a:pt x="377" y="1292"/>
                    <a:pt x="401" y="1292"/>
                  </a:cubicBezTo>
                  <a:cubicBezTo>
                    <a:pt x="462" y="1292"/>
                    <a:pt x="525" y="1237"/>
                    <a:pt x="501" y="1165"/>
                  </a:cubicBezTo>
                  <a:cubicBezTo>
                    <a:pt x="334" y="865"/>
                    <a:pt x="301" y="498"/>
                    <a:pt x="368" y="164"/>
                  </a:cubicBezTo>
                  <a:cubicBezTo>
                    <a:pt x="387" y="65"/>
                    <a:pt x="324" y="1"/>
                    <a:pt x="25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3" name="Google Shape;3253;p71"/>
            <p:cNvSpPr/>
            <p:nvPr/>
          </p:nvSpPr>
          <p:spPr>
            <a:xfrm>
              <a:off x="4103021" y="4653967"/>
              <a:ext cx="7468" cy="29761"/>
            </a:xfrm>
            <a:custGeom>
              <a:avLst/>
              <a:gdLst/>
              <a:ahLst/>
              <a:cxnLst/>
              <a:rect l="l" t="t" r="r" b="b"/>
              <a:pathLst>
                <a:path w="402" h="1602" extrusionOk="0">
                  <a:moveTo>
                    <a:pt x="189" y="0"/>
                  </a:moveTo>
                  <a:cubicBezTo>
                    <a:pt x="143" y="0"/>
                    <a:pt x="101" y="33"/>
                    <a:pt x="101" y="100"/>
                  </a:cubicBezTo>
                  <a:cubicBezTo>
                    <a:pt x="1" y="534"/>
                    <a:pt x="68" y="1067"/>
                    <a:pt x="101" y="1501"/>
                  </a:cubicBezTo>
                  <a:cubicBezTo>
                    <a:pt x="118" y="1568"/>
                    <a:pt x="159" y="1601"/>
                    <a:pt x="201" y="1601"/>
                  </a:cubicBezTo>
                  <a:cubicBezTo>
                    <a:pt x="243" y="1601"/>
                    <a:pt x="284" y="1568"/>
                    <a:pt x="301" y="1501"/>
                  </a:cubicBezTo>
                  <a:cubicBezTo>
                    <a:pt x="334" y="1067"/>
                    <a:pt x="401" y="534"/>
                    <a:pt x="301" y="100"/>
                  </a:cubicBezTo>
                  <a:cubicBezTo>
                    <a:pt x="284" y="33"/>
                    <a:pt x="234" y="0"/>
                    <a:pt x="189"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4" name="Google Shape;3254;p71"/>
            <p:cNvSpPr/>
            <p:nvPr/>
          </p:nvSpPr>
          <p:spPr>
            <a:xfrm>
              <a:off x="4103653" y="4715997"/>
              <a:ext cx="6205" cy="23501"/>
            </a:xfrm>
            <a:custGeom>
              <a:avLst/>
              <a:gdLst/>
              <a:ahLst/>
              <a:cxnLst/>
              <a:rect l="l" t="t" r="r" b="b"/>
              <a:pathLst>
                <a:path w="334" h="1265" extrusionOk="0">
                  <a:moveTo>
                    <a:pt x="138" y="0"/>
                  </a:moveTo>
                  <a:cubicBezTo>
                    <a:pt x="101" y="0"/>
                    <a:pt x="67" y="18"/>
                    <a:pt x="67" y="63"/>
                  </a:cubicBezTo>
                  <a:cubicBezTo>
                    <a:pt x="0" y="430"/>
                    <a:pt x="34" y="797"/>
                    <a:pt x="100" y="1164"/>
                  </a:cubicBezTo>
                  <a:cubicBezTo>
                    <a:pt x="100" y="1231"/>
                    <a:pt x="142" y="1264"/>
                    <a:pt x="184" y="1264"/>
                  </a:cubicBezTo>
                  <a:cubicBezTo>
                    <a:pt x="225" y="1264"/>
                    <a:pt x="267" y="1231"/>
                    <a:pt x="267" y="1164"/>
                  </a:cubicBezTo>
                  <a:cubicBezTo>
                    <a:pt x="300" y="797"/>
                    <a:pt x="334" y="430"/>
                    <a:pt x="234" y="63"/>
                  </a:cubicBezTo>
                  <a:cubicBezTo>
                    <a:pt x="234" y="27"/>
                    <a:pt x="184"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5" name="Google Shape;3255;p71"/>
            <p:cNvSpPr/>
            <p:nvPr/>
          </p:nvSpPr>
          <p:spPr>
            <a:xfrm>
              <a:off x="4099937" y="4596395"/>
              <a:ext cx="9066" cy="26083"/>
            </a:xfrm>
            <a:custGeom>
              <a:avLst/>
              <a:gdLst/>
              <a:ahLst/>
              <a:cxnLst/>
              <a:rect l="l" t="t" r="r" b="b"/>
              <a:pathLst>
                <a:path w="488" h="1404" extrusionOk="0">
                  <a:moveTo>
                    <a:pt x="278" y="0"/>
                  </a:moveTo>
                  <a:cubicBezTo>
                    <a:pt x="220" y="0"/>
                    <a:pt x="152" y="27"/>
                    <a:pt x="134" y="64"/>
                  </a:cubicBezTo>
                  <a:cubicBezTo>
                    <a:pt x="0" y="464"/>
                    <a:pt x="100" y="931"/>
                    <a:pt x="234" y="1331"/>
                  </a:cubicBezTo>
                  <a:cubicBezTo>
                    <a:pt x="246" y="1382"/>
                    <a:pt x="288" y="1404"/>
                    <a:pt x="333" y="1404"/>
                  </a:cubicBezTo>
                  <a:cubicBezTo>
                    <a:pt x="406" y="1404"/>
                    <a:pt x="488" y="1347"/>
                    <a:pt x="467" y="1264"/>
                  </a:cubicBezTo>
                  <a:cubicBezTo>
                    <a:pt x="367" y="864"/>
                    <a:pt x="434" y="464"/>
                    <a:pt x="367" y="64"/>
                  </a:cubicBezTo>
                  <a:cubicBezTo>
                    <a:pt x="367" y="18"/>
                    <a:pt x="326" y="0"/>
                    <a:pt x="2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6" name="Google Shape;3256;p71"/>
            <p:cNvSpPr/>
            <p:nvPr/>
          </p:nvSpPr>
          <p:spPr>
            <a:xfrm>
              <a:off x="4097448" y="4303484"/>
              <a:ext cx="9697" cy="34294"/>
            </a:xfrm>
            <a:custGeom>
              <a:avLst/>
              <a:gdLst/>
              <a:ahLst/>
              <a:cxnLst/>
              <a:rect l="l" t="t" r="r" b="b"/>
              <a:pathLst>
                <a:path w="522" h="1846" extrusionOk="0">
                  <a:moveTo>
                    <a:pt x="290" y="1"/>
                  </a:moveTo>
                  <a:cubicBezTo>
                    <a:pt x="235" y="1"/>
                    <a:pt x="182" y="27"/>
                    <a:pt x="167" y="86"/>
                  </a:cubicBezTo>
                  <a:cubicBezTo>
                    <a:pt x="1" y="653"/>
                    <a:pt x="134" y="1253"/>
                    <a:pt x="368" y="1787"/>
                  </a:cubicBezTo>
                  <a:cubicBezTo>
                    <a:pt x="381" y="1827"/>
                    <a:pt x="410" y="1845"/>
                    <a:pt x="437" y="1845"/>
                  </a:cubicBezTo>
                  <a:cubicBezTo>
                    <a:pt x="480" y="1845"/>
                    <a:pt x="521" y="1801"/>
                    <a:pt x="501" y="1720"/>
                  </a:cubicBezTo>
                  <a:cubicBezTo>
                    <a:pt x="334" y="1187"/>
                    <a:pt x="368" y="686"/>
                    <a:pt x="434" y="119"/>
                  </a:cubicBezTo>
                  <a:cubicBezTo>
                    <a:pt x="434" y="44"/>
                    <a:pt x="361" y="1"/>
                    <a:pt x="29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7" name="Google Shape;3257;p71"/>
            <p:cNvSpPr/>
            <p:nvPr/>
          </p:nvSpPr>
          <p:spPr>
            <a:xfrm>
              <a:off x="4101163" y="4427619"/>
              <a:ext cx="6837" cy="25117"/>
            </a:xfrm>
            <a:custGeom>
              <a:avLst/>
              <a:gdLst/>
              <a:ahLst/>
              <a:cxnLst/>
              <a:rect l="l" t="t" r="r" b="b"/>
              <a:pathLst>
                <a:path w="368" h="1352" extrusionOk="0">
                  <a:moveTo>
                    <a:pt x="184" y="0"/>
                  </a:moveTo>
                  <a:cubicBezTo>
                    <a:pt x="143" y="0"/>
                    <a:pt x="101" y="25"/>
                    <a:pt x="101" y="75"/>
                  </a:cubicBezTo>
                  <a:cubicBezTo>
                    <a:pt x="1" y="442"/>
                    <a:pt x="68" y="876"/>
                    <a:pt x="101" y="1276"/>
                  </a:cubicBezTo>
                  <a:cubicBezTo>
                    <a:pt x="101" y="1326"/>
                    <a:pt x="143" y="1351"/>
                    <a:pt x="184" y="1351"/>
                  </a:cubicBezTo>
                  <a:cubicBezTo>
                    <a:pt x="226" y="1351"/>
                    <a:pt x="268" y="1326"/>
                    <a:pt x="268" y="1276"/>
                  </a:cubicBezTo>
                  <a:cubicBezTo>
                    <a:pt x="301" y="876"/>
                    <a:pt x="368" y="442"/>
                    <a:pt x="268" y="75"/>
                  </a:cubicBezTo>
                  <a:cubicBezTo>
                    <a:pt x="268" y="25"/>
                    <a:pt x="226" y="0"/>
                    <a:pt x="18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8" name="Google Shape;3258;p71"/>
            <p:cNvSpPr/>
            <p:nvPr/>
          </p:nvSpPr>
          <p:spPr>
            <a:xfrm>
              <a:off x="4098692" y="4538359"/>
              <a:ext cx="8694" cy="30207"/>
            </a:xfrm>
            <a:custGeom>
              <a:avLst/>
              <a:gdLst/>
              <a:ahLst/>
              <a:cxnLst/>
              <a:rect l="l" t="t" r="r" b="b"/>
              <a:pathLst>
                <a:path w="468" h="1626" extrusionOk="0">
                  <a:moveTo>
                    <a:pt x="211" y="0"/>
                  </a:moveTo>
                  <a:cubicBezTo>
                    <a:pt x="141" y="0"/>
                    <a:pt x="67" y="44"/>
                    <a:pt x="67" y="119"/>
                  </a:cubicBezTo>
                  <a:cubicBezTo>
                    <a:pt x="34" y="586"/>
                    <a:pt x="100" y="1019"/>
                    <a:pt x="0" y="1486"/>
                  </a:cubicBezTo>
                  <a:cubicBezTo>
                    <a:pt x="0" y="1569"/>
                    <a:pt x="64" y="1626"/>
                    <a:pt x="121" y="1626"/>
                  </a:cubicBezTo>
                  <a:cubicBezTo>
                    <a:pt x="156" y="1626"/>
                    <a:pt x="188" y="1604"/>
                    <a:pt x="201" y="1553"/>
                  </a:cubicBezTo>
                  <a:cubicBezTo>
                    <a:pt x="367" y="1086"/>
                    <a:pt x="467" y="552"/>
                    <a:pt x="334" y="85"/>
                  </a:cubicBezTo>
                  <a:cubicBezTo>
                    <a:pt x="319" y="27"/>
                    <a:pt x="266" y="0"/>
                    <a:pt x="21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9" name="Google Shape;3259;p71"/>
            <p:cNvSpPr/>
            <p:nvPr/>
          </p:nvSpPr>
          <p:spPr>
            <a:xfrm>
              <a:off x="4099305" y="4478744"/>
              <a:ext cx="6223" cy="28219"/>
            </a:xfrm>
            <a:custGeom>
              <a:avLst/>
              <a:gdLst/>
              <a:ahLst/>
              <a:cxnLst/>
              <a:rect l="l" t="t" r="r" b="b"/>
              <a:pathLst>
                <a:path w="335" h="1519" extrusionOk="0">
                  <a:moveTo>
                    <a:pt x="172" y="0"/>
                  </a:moveTo>
                  <a:cubicBezTo>
                    <a:pt x="118" y="0"/>
                    <a:pt x="67" y="42"/>
                    <a:pt x="67" y="125"/>
                  </a:cubicBezTo>
                  <a:cubicBezTo>
                    <a:pt x="1" y="559"/>
                    <a:pt x="34" y="993"/>
                    <a:pt x="67" y="1393"/>
                  </a:cubicBezTo>
                  <a:cubicBezTo>
                    <a:pt x="67" y="1476"/>
                    <a:pt x="118" y="1518"/>
                    <a:pt x="172" y="1518"/>
                  </a:cubicBezTo>
                  <a:cubicBezTo>
                    <a:pt x="226" y="1518"/>
                    <a:pt x="284" y="1476"/>
                    <a:pt x="301" y="1393"/>
                  </a:cubicBezTo>
                  <a:cubicBezTo>
                    <a:pt x="301" y="993"/>
                    <a:pt x="334" y="559"/>
                    <a:pt x="301" y="125"/>
                  </a:cubicBezTo>
                  <a:cubicBezTo>
                    <a:pt x="284" y="42"/>
                    <a:pt x="226" y="0"/>
                    <a:pt x="17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0" name="Google Shape;3260;p71"/>
            <p:cNvSpPr/>
            <p:nvPr/>
          </p:nvSpPr>
          <p:spPr>
            <a:xfrm>
              <a:off x="4098692" y="4369174"/>
              <a:ext cx="6205" cy="34294"/>
            </a:xfrm>
            <a:custGeom>
              <a:avLst/>
              <a:gdLst/>
              <a:ahLst/>
              <a:cxnLst/>
              <a:rect l="l" t="t" r="r" b="b"/>
              <a:pathLst>
                <a:path w="334" h="1846" extrusionOk="0">
                  <a:moveTo>
                    <a:pt x="210" y="1"/>
                  </a:moveTo>
                  <a:cubicBezTo>
                    <a:pt x="162" y="1"/>
                    <a:pt x="115" y="27"/>
                    <a:pt x="100" y="86"/>
                  </a:cubicBezTo>
                  <a:cubicBezTo>
                    <a:pt x="0" y="619"/>
                    <a:pt x="0" y="1187"/>
                    <a:pt x="67" y="1720"/>
                  </a:cubicBezTo>
                  <a:cubicBezTo>
                    <a:pt x="67" y="1804"/>
                    <a:pt x="117" y="1845"/>
                    <a:pt x="167" y="1845"/>
                  </a:cubicBezTo>
                  <a:cubicBezTo>
                    <a:pt x="217" y="1845"/>
                    <a:pt x="267" y="1804"/>
                    <a:pt x="267" y="1720"/>
                  </a:cubicBezTo>
                  <a:cubicBezTo>
                    <a:pt x="301" y="1187"/>
                    <a:pt x="334" y="653"/>
                    <a:pt x="334" y="119"/>
                  </a:cubicBezTo>
                  <a:cubicBezTo>
                    <a:pt x="334" y="44"/>
                    <a:pt x="271" y="1"/>
                    <a:pt x="21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1" name="Google Shape;3261;p71"/>
            <p:cNvSpPr/>
            <p:nvPr/>
          </p:nvSpPr>
          <p:spPr>
            <a:xfrm>
              <a:off x="4095590" y="4253789"/>
              <a:ext cx="6223" cy="27755"/>
            </a:xfrm>
            <a:custGeom>
              <a:avLst/>
              <a:gdLst/>
              <a:ahLst/>
              <a:cxnLst/>
              <a:rect l="l" t="t" r="r" b="b"/>
              <a:pathLst>
                <a:path w="335" h="1494" extrusionOk="0">
                  <a:moveTo>
                    <a:pt x="172" y="1"/>
                  </a:moveTo>
                  <a:cubicBezTo>
                    <a:pt x="117" y="1"/>
                    <a:pt x="67" y="42"/>
                    <a:pt x="67" y="126"/>
                  </a:cubicBezTo>
                  <a:cubicBezTo>
                    <a:pt x="1" y="559"/>
                    <a:pt x="67" y="960"/>
                    <a:pt x="101" y="1393"/>
                  </a:cubicBezTo>
                  <a:cubicBezTo>
                    <a:pt x="101" y="1460"/>
                    <a:pt x="134" y="1493"/>
                    <a:pt x="167" y="1493"/>
                  </a:cubicBezTo>
                  <a:cubicBezTo>
                    <a:pt x="201" y="1493"/>
                    <a:pt x="234" y="1460"/>
                    <a:pt x="234" y="1393"/>
                  </a:cubicBezTo>
                  <a:cubicBezTo>
                    <a:pt x="267" y="993"/>
                    <a:pt x="334" y="559"/>
                    <a:pt x="301" y="126"/>
                  </a:cubicBezTo>
                  <a:cubicBezTo>
                    <a:pt x="284" y="42"/>
                    <a:pt x="226" y="1"/>
                    <a:pt x="17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2" name="Picture 61">
            <a:extLst>
              <a:ext uri="{FF2B5EF4-FFF2-40B4-BE49-F238E27FC236}">
                <a16:creationId xmlns:a16="http://schemas.microsoft.com/office/drawing/2014/main" id="{D66C0B0D-9687-40EA-92BB-A26B7A9EEDD6}"/>
              </a:ext>
            </a:extLst>
          </p:cNvPr>
          <p:cNvPicPr>
            <a:picLocks noChangeAspect="1"/>
          </p:cNvPicPr>
          <p:nvPr/>
        </p:nvPicPr>
        <p:blipFill rotWithShape="1">
          <a:blip r:embed="rId5">
            <a:extLst>
              <a:ext uri="{28A0092B-C50C-407E-A947-70E740481C1C}">
                <a14:useLocalDpi xmlns:a14="http://schemas.microsoft.com/office/drawing/2010/main" val="0"/>
              </a:ext>
            </a:extLst>
          </a:blip>
          <a:srcRect t="59677"/>
          <a:stretch/>
        </p:blipFill>
        <p:spPr>
          <a:xfrm rot="10800000">
            <a:off x="7619995" y="-1"/>
            <a:ext cx="4572000" cy="1843549"/>
          </a:xfrm>
          <a:prstGeom prst="rect">
            <a:avLst/>
          </a:prstGeom>
        </p:spPr>
      </p:pic>
      <p:pic>
        <p:nvPicPr>
          <p:cNvPr id="63" name="Picture 62" descr="A picture containing text, toy&#10;&#10;Description automatically generated">
            <a:extLst>
              <a:ext uri="{FF2B5EF4-FFF2-40B4-BE49-F238E27FC236}">
                <a16:creationId xmlns:a16="http://schemas.microsoft.com/office/drawing/2014/main" id="{A90E4EB0-C7A3-4544-8C11-8AE61A9ACF4A}"/>
              </a:ext>
            </a:extLst>
          </p:cNvPr>
          <p:cNvPicPr>
            <a:picLocks noChangeAspect="1"/>
          </p:cNvPicPr>
          <p:nvPr/>
        </p:nvPicPr>
        <p:blipFill rotWithShape="1">
          <a:blip r:embed="rId6">
            <a:extLst>
              <a:ext uri="{28A0092B-C50C-407E-A947-70E740481C1C}">
                <a14:useLocalDpi xmlns:a14="http://schemas.microsoft.com/office/drawing/2010/main" val="0"/>
              </a:ext>
            </a:extLst>
          </a:blip>
          <a:srcRect b="3842"/>
          <a:stretch/>
        </p:blipFill>
        <p:spPr>
          <a:xfrm>
            <a:off x="655690" y="791067"/>
            <a:ext cx="10880604" cy="6066932"/>
          </a:xfrm>
          <a:prstGeom prst="rect">
            <a:avLst/>
          </a:prstGeom>
        </p:spPr>
      </p:pic>
      <p:pic>
        <p:nvPicPr>
          <p:cNvPr id="64" name="Picture 63" descr="Shape&#10;&#10;Description automatically generated">
            <a:extLst>
              <a:ext uri="{FF2B5EF4-FFF2-40B4-BE49-F238E27FC236}">
                <a16:creationId xmlns:a16="http://schemas.microsoft.com/office/drawing/2014/main" id="{6427A462-51F5-4D1B-A5CC-FE2D6EC62129}"/>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991600" y="1150374"/>
            <a:ext cx="3200400" cy="3200400"/>
          </a:xfrm>
          <a:prstGeom prst="rect">
            <a:avLst/>
          </a:prstGeom>
        </p:spPr>
      </p:pic>
      <p:pic>
        <p:nvPicPr>
          <p:cNvPr id="65" name="Picture 64" descr="Shape&#10;&#10;Description automatically generated">
            <a:extLst>
              <a:ext uri="{FF2B5EF4-FFF2-40B4-BE49-F238E27FC236}">
                <a16:creationId xmlns:a16="http://schemas.microsoft.com/office/drawing/2014/main" id="{1082CCB3-6BF9-4A25-A374-0A47AE5DED42}"/>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969" y="1150374"/>
            <a:ext cx="3200400" cy="3200400"/>
          </a:xfrm>
          <a:prstGeom prst="rect">
            <a:avLst/>
          </a:prstGeom>
        </p:spPr>
      </p:pic>
      <p:sp>
        <p:nvSpPr>
          <p:cNvPr id="66" name="TextBox 65">
            <a:extLst>
              <a:ext uri="{FF2B5EF4-FFF2-40B4-BE49-F238E27FC236}">
                <a16:creationId xmlns:a16="http://schemas.microsoft.com/office/drawing/2014/main" id="{9F0E0DCA-6351-403C-87E0-EFA3B62B6E86}"/>
              </a:ext>
            </a:extLst>
          </p:cNvPr>
          <p:cNvSpPr txBox="1"/>
          <p:nvPr/>
        </p:nvSpPr>
        <p:spPr>
          <a:xfrm>
            <a:off x="655690" y="2347574"/>
            <a:ext cx="198791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800080"/>
                </a:solidFill>
                <a:effectLst/>
                <a:uLnTx/>
                <a:uFillTx/>
                <a:latin typeface="Calibri" panose="020F0502020204030204" pitchFamily="34" charset="0"/>
                <a:ea typeface="+mn-ea"/>
                <a:cs typeface="Calibri" panose="020F0502020204030204" pitchFamily="34" charset="0"/>
              </a:rPr>
              <a:t>TRÌNH BÀY</a:t>
            </a:r>
            <a:endParaRPr kumimoji="0" lang="en-US" sz="3200" b="1" i="0" u="none" strike="noStrike" kern="1200" cap="none" spc="0" normalizeH="0" baseline="0" noProof="0" dirty="0">
              <a:ln>
                <a:noFill/>
              </a:ln>
              <a:solidFill>
                <a:srgbClr val="800080"/>
              </a:solidFill>
              <a:effectLst/>
              <a:uLnTx/>
              <a:uFillTx/>
              <a:latin typeface="Calibri"/>
              <a:ea typeface="+mn-ea"/>
              <a:cs typeface="Calibri" panose="020F0502020204030204" pitchFamily="34" charset="0"/>
            </a:endParaRPr>
          </a:p>
        </p:txBody>
      </p:sp>
      <p:sp>
        <p:nvSpPr>
          <p:cNvPr id="67" name="TextBox 66">
            <a:extLst>
              <a:ext uri="{FF2B5EF4-FFF2-40B4-BE49-F238E27FC236}">
                <a16:creationId xmlns:a16="http://schemas.microsoft.com/office/drawing/2014/main" id="{A2941048-85C1-4564-B382-101801DD8DB0}"/>
              </a:ext>
            </a:extLst>
          </p:cNvPr>
          <p:cNvSpPr txBox="1"/>
          <p:nvPr/>
        </p:nvSpPr>
        <p:spPr>
          <a:xfrm>
            <a:off x="9537972" y="2350368"/>
            <a:ext cx="198791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800080"/>
                </a:solidFill>
                <a:effectLst/>
                <a:uLnTx/>
                <a:uFillTx/>
                <a:latin typeface="Calibri" panose="020F0502020204030204" pitchFamily="34" charset="0"/>
                <a:ea typeface="+mn-ea"/>
                <a:cs typeface="Calibri" panose="020F0502020204030204" pitchFamily="34" charset="0"/>
              </a:rPr>
              <a:t>NHẬN XÉT</a:t>
            </a:r>
            <a:endParaRPr kumimoji="0" lang="en-US" sz="3200" b="1" i="0" u="none" strike="noStrike" kern="1200" cap="none" spc="0" normalizeH="0" baseline="0" noProof="0" dirty="0">
              <a:ln>
                <a:noFill/>
              </a:ln>
              <a:solidFill>
                <a:srgbClr val="800080"/>
              </a:solidFill>
              <a:effectLst/>
              <a:uLnTx/>
              <a:uFillTx/>
              <a:latin typeface="Calibri"/>
              <a:ea typeface="+mn-ea"/>
              <a:cs typeface="Calibri" panose="020F0502020204030204" pitchFamily="34" charset="0"/>
            </a:endParaRPr>
          </a:p>
        </p:txBody>
      </p:sp>
      <p:pic>
        <p:nvPicPr>
          <p:cNvPr id="68" name="Picture 67">
            <a:extLst>
              <a:ext uri="{FF2B5EF4-FFF2-40B4-BE49-F238E27FC236}">
                <a16:creationId xmlns:a16="http://schemas.microsoft.com/office/drawing/2014/main" id="{F257F791-6961-4FB7-B62A-5F07C8F5923C}"/>
              </a:ext>
            </a:extLst>
          </p:cNvPr>
          <p:cNvPicPr>
            <a:picLocks noChangeAspect="1"/>
          </p:cNvPicPr>
          <p:nvPr/>
        </p:nvPicPr>
        <p:blipFill>
          <a:blip r:embed="rId8"/>
          <a:stretch>
            <a:fillRect/>
          </a:stretch>
        </p:blipFill>
        <p:spPr>
          <a:xfrm>
            <a:off x="3460131" y="222277"/>
            <a:ext cx="5023539" cy="1249788"/>
          </a:xfrm>
          <a:prstGeom prst="rect">
            <a:avLst/>
          </a:prstGeom>
        </p:spPr>
      </p:pic>
    </p:spTree>
    <p:extLst>
      <p:ext uri="{BB962C8B-B14F-4D97-AF65-F5344CB8AC3E}">
        <p14:creationId xmlns:p14="http://schemas.microsoft.com/office/powerpoint/2010/main" val="834035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500"/>
                                            <p:tgtEl>
                                              <p:spTgt spid="62"/>
                                            </p:tgtEl>
                                          </p:cBhvr>
                                        </p:animEffect>
                                      </p:childTnLst>
                                    </p:cTn>
                                  </p:par>
                                  <p:par>
                                    <p:cTn id="8" presetID="2" presetClass="entr" presetSubtype="4" fill="hold" nodeType="withEffect" p14:presetBounceEnd="60000">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14:bounceEnd="60000">
                                          <p:cBhvr additive="base">
                                            <p:cTn id="10" dur="750" fill="hold"/>
                                            <p:tgtEl>
                                              <p:spTgt spid="63"/>
                                            </p:tgtEl>
                                            <p:attrNameLst>
                                              <p:attrName>ppt_x</p:attrName>
                                            </p:attrNameLst>
                                          </p:cBhvr>
                                          <p:tavLst>
                                            <p:tav tm="0">
                                              <p:val>
                                                <p:strVal val="#ppt_x"/>
                                              </p:val>
                                            </p:tav>
                                            <p:tav tm="100000">
                                              <p:val>
                                                <p:strVal val="#ppt_x"/>
                                              </p:val>
                                            </p:tav>
                                          </p:tavLst>
                                        </p:anim>
                                        <p:anim calcmode="lin" valueType="num" p14:bounceEnd="60000">
                                          <p:cBhvr additive="base">
                                            <p:cTn id="11" dur="750" fill="hold"/>
                                            <p:tgtEl>
                                              <p:spTgt spid="6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
                                                </p:cond>
                                              </p:stCondLst>
                                              <p:endCondLst>
                                                <p:cond evt="onStopAudio" delay="0">
                                                  <p:tgtEl>
                                                    <p:sldTgt/>
                                                  </p:tgtEl>
                                                </p:cond>
                                              </p:endCondLst>
                                            </p:cTn>
                                            <p:tgtEl>
                                              <p:sndTgt r:embed="rId3" name="Trò-chơi-ting.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down)">
                                          <p:cBhvr>
                                            <p:cTn id="16" dur="500"/>
                                            <p:tgtEl>
                                              <p:spTgt spid="65"/>
                                            </p:tgtEl>
                                          </p:cBhvr>
                                        </p:animEffect>
                                      </p:childTnLst>
                                      <p:subTnLst>
                                        <p:audio>
                                          <p:cMediaNode>
                                            <p:cTn display="0" masterRel="sameClick">
                                              <p:stCondLst>
                                                <p:cond evt="begin" delay="0">
                                                  <p:tn val="14"/>
                                                </p:cond>
                                              </p:stCondLst>
                                              <p:endCondLst>
                                                <p:cond evt="onStopAudio" delay="0">
                                                  <p:tgtEl>
                                                    <p:sldTgt/>
                                                  </p:tgtEl>
                                                </p:cond>
                                              </p:endCondLst>
                                            </p:cTn>
                                            <p:tgtEl>
                                              <p:sndTgt r:embed="rId4" name="uỷn.wav"/>
                                            </p:tgtEl>
                                          </p:cMediaNode>
                                        </p:audio>
                                      </p:subTnLst>
                                    </p:cTn>
                                  </p:par>
                                  <p:par>
                                    <p:cTn id="17" presetID="16" presetClass="entr" presetSubtype="37" fill="hold" grpId="0" nodeType="withEffect">
                                      <p:stCondLst>
                                        <p:cond delay="250"/>
                                      </p:stCondLst>
                                      <p:childTnLst>
                                        <p:set>
                                          <p:cBhvr>
                                            <p:cTn id="18" dur="1" fill="hold">
                                              <p:stCondLst>
                                                <p:cond delay="0"/>
                                              </p:stCondLst>
                                            </p:cTn>
                                            <p:tgtEl>
                                              <p:spTgt spid="66"/>
                                            </p:tgtEl>
                                            <p:attrNameLst>
                                              <p:attrName>style.visibility</p:attrName>
                                            </p:attrNameLst>
                                          </p:cBhvr>
                                          <p:to>
                                            <p:strVal val="visible"/>
                                          </p:to>
                                        </p:set>
                                        <p:animEffect transition="in" filter="barn(outVertical)">
                                          <p:cBhvr>
                                            <p:cTn id="19" dur="500"/>
                                            <p:tgtEl>
                                              <p:spTgt spid="6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00"/>
                                            <p:tgtEl>
                                              <p:spTgt spid="64"/>
                                            </p:tgtEl>
                                          </p:cBhvr>
                                        </p:animEffect>
                                      </p:childTnLst>
                                      <p:subTnLst>
                                        <p:audio>
                                          <p:cMediaNode>
                                            <p:cTn display="0" masterRel="sameClick">
                                              <p:stCondLst>
                                                <p:cond evt="begin" delay="0">
                                                  <p:tn val="22"/>
                                                </p:cond>
                                              </p:stCondLst>
                                              <p:endCondLst>
                                                <p:cond evt="onStopAudio" delay="0">
                                                  <p:tgtEl>
                                                    <p:sldTgt/>
                                                  </p:tgtEl>
                                                </p:cond>
                                              </p:endCondLst>
                                            </p:cTn>
                                            <p:tgtEl>
                                              <p:sndTgt r:embed="rId4" name="uỷn.wav"/>
                                            </p:tgtEl>
                                          </p:cMediaNode>
                                        </p:audio>
                                      </p:subTnLst>
                                    </p:cTn>
                                  </p:par>
                                  <p:par>
                                    <p:cTn id="25" presetID="16" presetClass="entr" presetSubtype="37" fill="hold" grpId="0" nodeType="withEffect">
                                      <p:stCondLst>
                                        <p:cond delay="250"/>
                                      </p:stCondLst>
                                      <p:childTnLst>
                                        <p:set>
                                          <p:cBhvr>
                                            <p:cTn id="26" dur="1" fill="hold">
                                              <p:stCondLst>
                                                <p:cond delay="0"/>
                                              </p:stCondLst>
                                            </p:cTn>
                                            <p:tgtEl>
                                              <p:spTgt spid="67"/>
                                            </p:tgtEl>
                                            <p:attrNameLst>
                                              <p:attrName>style.visibility</p:attrName>
                                            </p:attrNameLst>
                                          </p:cBhvr>
                                          <p:to>
                                            <p:strVal val="visible"/>
                                          </p:to>
                                        </p:set>
                                        <p:animEffect transition="in" filter="barn(outVertical)">
                                          <p:cBhvr>
                                            <p:cTn id="2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500"/>
                                            <p:tgtEl>
                                              <p:spTgt spid="62"/>
                                            </p:tgtEl>
                                          </p:cBhvr>
                                        </p:animEffect>
                                      </p:childTnLst>
                                    </p:cTn>
                                  </p:par>
                                  <p:par>
                                    <p:cTn id="8" presetID="2" presetClass="entr" presetSubtype="4"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additive="base">
                                            <p:cTn id="10" dur="750" fill="hold"/>
                                            <p:tgtEl>
                                              <p:spTgt spid="63"/>
                                            </p:tgtEl>
                                            <p:attrNameLst>
                                              <p:attrName>ppt_x</p:attrName>
                                            </p:attrNameLst>
                                          </p:cBhvr>
                                          <p:tavLst>
                                            <p:tav tm="0">
                                              <p:val>
                                                <p:strVal val="#ppt_x"/>
                                              </p:val>
                                            </p:tav>
                                            <p:tav tm="100000">
                                              <p:val>
                                                <p:strVal val="#ppt_x"/>
                                              </p:val>
                                            </p:tav>
                                          </p:tavLst>
                                        </p:anim>
                                        <p:anim calcmode="lin" valueType="num">
                                          <p:cBhvr additive="base">
                                            <p:cTn id="11" dur="750" fill="hold"/>
                                            <p:tgtEl>
                                              <p:spTgt spid="6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
                                                </p:cond>
                                              </p:stCondLst>
                                              <p:endCondLst>
                                                <p:cond evt="onStopAudio" delay="0">
                                                  <p:tgtEl>
                                                    <p:sldTgt/>
                                                  </p:tgtEl>
                                                </p:cond>
                                              </p:endCondLst>
                                            </p:cTn>
                                            <p:tgtEl>
                                              <p:sndTgt r:embed="rId9" name="Trò-chơi-ting.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down)">
                                          <p:cBhvr>
                                            <p:cTn id="16" dur="500"/>
                                            <p:tgtEl>
                                              <p:spTgt spid="65"/>
                                            </p:tgtEl>
                                          </p:cBhvr>
                                        </p:animEffect>
                                      </p:childTnLst>
                                      <p:subTnLst>
                                        <p:audio>
                                          <p:cMediaNode>
                                            <p:cTn display="0" masterRel="sameClick">
                                              <p:stCondLst>
                                                <p:cond evt="begin" delay="0">
                                                  <p:tn val="14"/>
                                                </p:cond>
                                              </p:stCondLst>
                                              <p:endCondLst>
                                                <p:cond evt="onStopAudio" delay="0">
                                                  <p:tgtEl>
                                                    <p:sldTgt/>
                                                  </p:tgtEl>
                                                </p:cond>
                                              </p:endCondLst>
                                            </p:cTn>
                                            <p:tgtEl>
                                              <p:sndTgt r:embed="rId10" name="uỷn.wav"/>
                                            </p:tgtEl>
                                          </p:cMediaNode>
                                        </p:audio>
                                      </p:subTnLst>
                                    </p:cTn>
                                  </p:par>
                                  <p:par>
                                    <p:cTn id="17" presetID="16" presetClass="entr" presetSubtype="37" fill="hold" grpId="0" nodeType="withEffect">
                                      <p:stCondLst>
                                        <p:cond delay="250"/>
                                      </p:stCondLst>
                                      <p:childTnLst>
                                        <p:set>
                                          <p:cBhvr>
                                            <p:cTn id="18" dur="1" fill="hold">
                                              <p:stCondLst>
                                                <p:cond delay="0"/>
                                              </p:stCondLst>
                                            </p:cTn>
                                            <p:tgtEl>
                                              <p:spTgt spid="66"/>
                                            </p:tgtEl>
                                            <p:attrNameLst>
                                              <p:attrName>style.visibility</p:attrName>
                                            </p:attrNameLst>
                                          </p:cBhvr>
                                          <p:to>
                                            <p:strVal val="visible"/>
                                          </p:to>
                                        </p:set>
                                        <p:animEffect transition="in" filter="barn(outVertical)">
                                          <p:cBhvr>
                                            <p:cTn id="19" dur="500"/>
                                            <p:tgtEl>
                                              <p:spTgt spid="6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00"/>
                                            <p:tgtEl>
                                              <p:spTgt spid="64"/>
                                            </p:tgtEl>
                                          </p:cBhvr>
                                        </p:animEffect>
                                      </p:childTnLst>
                                      <p:subTnLst>
                                        <p:audio>
                                          <p:cMediaNode>
                                            <p:cTn display="0" masterRel="sameClick">
                                              <p:stCondLst>
                                                <p:cond evt="begin" delay="0">
                                                  <p:tn val="22"/>
                                                </p:cond>
                                              </p:stCondLst>
                                              <p:endCondLst>
                                                <p:cond evt="onStopAudio" delay="0">
                                                  <p:tgtEl>
                                                    <p:sldTgt/>
                                                  </p:tgtEl>
                                                </p:cond>
                                              </p:endCondLst>
                                            </p:cTn>
                                            <p:tgtEl>
                                              <p:sndTgt r:embed="rId10" name="uỷn.wav"/>
                                            </p:tgtEl>
                                          </p:cMediaNode>
                                        </p:audio>
                                      </p:subTnLst>
                                    </p:cTn>
                                  </p:par>
                                  <p:par>
                                    <p:cTn id="25" presetID="16" presetClass="entr" presetSubtype="37" fill="hold" grpId="0" nodeType="withEffect">
                                      <p:stCondLst>
                                        <p:cond delay="250"/>
                                      </p:stCondLst>
                                      <p:childTnLst>
                                        <p:set>
                                          <p:cBhvr>
                                            <p:cTn id="26" dur="1" fill="hold">
                                              <p:stCondLst>
                                                <p:cond delay="0"/>
                                              </p:stCondLst>
                                            </p:cTn>
                                            <p:tgtEl>
                                              <p:spTgt spid="67"/>
                                            </p:tgtEl>
                                            <p:attrNameLst>
                                              <p:attrName>style.visibility</p:attrName>
                                            </p:attrNameLst>
                                          </p:cBhvr>
                                          <p:to>
                                            <p:strVal val="visible"/>
                                          </p:to>
                                        </p:set>
                                        <p:animEffect transition="in" filter="barn(outVertical)">
                                          <p:cBhvr>
                                            <p:cTn id="2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6">
            <a:extLst>
              <a:ext uri="{FF2B5EF4-FFF2-40B4-BE49-F238E27FC236}">
                <a16:creationId xmlns:a16="http://schemas.microsoft.com/office/drawing/2014/main" id="{924C1402-0A44-4803-8FC3-5A50C9EB3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182" y="208915"/>
            <a:ext cx="12207283" cy="6440170"/>
          </a:xfrm>
          <a:prstGeom prst="rect">
            <a:avLst/>
          </a:prstGeom>
        </p:spPr>
      </p:pic>
      <p:pic>
        <p:nvPicPr>
          <p:cNvPr id="11" name="图片 5">
            <a:extLst>
              <a:ext uri="{FF2B5EF4-FFF2-40B4-BE49-F238E27FC236}">
                <a16:creationId xmlns:a16="http://schemas.microsoft.com/office/drawing/2014/main" id="{6D9C5716-11D6-4C41-8157-C8FAAB7E4F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374" y="287020"/>
            <a:ext cx="11625570" cy="6283960"/>
          </a:xfrm>
          <a:prstGeom prst="rect">
            <a:avLst/>
          </a:prstGeom>
        </p:spPr>
      </p:pic>
      <p:grpSp>
        <p:nvGrpSpPr>
          <p:cNvPr id="2" name="Group 1">
            <a:extLst>
              <a:ext uri="{FF2B5EF4-FFF2-40B4-BE49-F238E27FC236}">
                <a16:creationId xmlns:a16="http://schemas.microsoft.com/office/drawing/2014/main" id="{919E2CF1-6156-4A38-BD86-1AF2A66265DF}"/>
              </a:ext>
            </a:extLst>
          </p:cNvPr>
          <p:cNvGrpSpPr/>
          <p:nvPr/>
        </p:nvGrpSpPr>
        <p:grpSpPr>
          <a:xfrm>
            <a:off x="781050" y="463552"/>
            <a:ext cx="5410594" cy="1549836"/>
            <a:chOff x="2471" y="955"/>
            <a:chExt cx="6308" cy="2131"/>
          </a:xfrm>
        </p:grpSpPr>
        <p:sp>
          <p:nvSpPr>
            <p:cNvPr id="3" name="箭头: 五边形 3">
              <a:extLst>
                <a:ext uri="{FF2B5EF4-FFF2-40B4-BE49-F238E27FC236}">
                  <a16:creationId xmlns:a16="http://schemas.microsoft.com/office/drawing/2014/main" id="{A03F2A3C-8902-4B48-BCC3-2F290C7A6122}"/>
                </a:ext>
              </a:extLst>
            </p:cNvPr>
            <p:cNvSpPr/>
            <p:nvPr/>
          </p:nvSpPr>
          <p:spPr bwMode="auto">
            <a:xfrm flipH="1">
              <a:off x="2471" y="1038"/>
              <a:ext cx="6192" cy="1634"/>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Helvetica"/>
                <a:cs typeface="Helvetica"/>
                <a:sym typeface="+mn-lt"/>
              </a:endParaRPr>
            </a:p>
          </p:txBody>
        </p:sp>
        <p:sp>
          <p:nvSpPr>
            <p:cNvPr id="5" name="Text Box 40">
              <a:extLst>
                <a:ext uri="{FF2B5EF4-FFF2-40B4-BE49-F238E27FC236}">
                  <a16:creationId xmlns:a16="http://schemas.microsoft.com/office/drawing/2014/main" id="{E6897FB0-55D2-4EB7-910D-FB8C80D84675}"/>
                </a:ext>
              </a:extLst>
            </p:cNvPr>
            <p:cNvSpPr txBox="1"/>
            <p:nvPr/>
          </p:nvSpPr>
          <p:spPr>
            <a:xfrm>
              <a:off x="2962" y="955"/>
              <a:ext cx="5817" cy="2131"/>
            </a:xfrm>
            <a:prstGeom prst="rect">
              <a:avLst/>
            </a:prstGeom>
            <a:noFill/>
          </p:spPr>
          <p:txBody>
            <a:bodyPr wrap="square" rtlCol="0">
              <a:spAutoFit/>
            </a:bodyPr>
            <a:lstStyle/>
            <a:p>
              <a:pPr marL="0" marR="0">
                <a:lnSpc>
                  <a:spcPct val="115000"/>
                </a:lnSpc>
                <a:spcBef>
                  <a:spcPts val="0"/>
                </a:spcBef>
                <a:spcAft>
                  <a:spcPts val="0"/>
                </a:spcAft>
              </a:pPr>
              <a:r>
                <a:rPr lang="nl-NL" sz="2800" b="1"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Để hoàn thành tốt nhiệm vụ em cần thực hiện các bước sau:</a:t>
              </a:r>
              <a:endParaRPr lang="en-US" sz="2800" b="1"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6" name="Group 5">
            <a:extLst>
              <a:ext uri="{FF2B5EF4-FFF2-40B4-BE49-F238E27FC236}">
                <a16:creationId xmlns:a16="http://schemas.microsoft.com/office/drawing/2014/main" id="{75F46E74-FEFF-486D-9490-EC3E84F59C60}"/>
              </a:ext>
            </a:extLst>
          </p:cNvPr>
          <p:cNvGrpSpPr/>
          <p:nvPr/>
        </p:nvGrpSpPr>
        <p:grpSpPr>
          <a:xfrm>
            <a:off x="6784169" y="490793"/>
            <a:ext cx="4692015" cy="1337945"/>
            <a:chOff x="9848" y="3032"/>
            <a:chExt cx="7389" cy="2107"/>
          </a:xfrm>
        </p:grpSpPr>
        <p:sp>
          <p:nvSpPr>
            <p:cNvPr id="7" name="箭头: 五边形 3">
              <a:extLst>
                <a:ext uri="{FF2B5EF4-FFF2-40B4-BE49-F238E27FC236}">
                  <a16:creationId xmlns:a16="http://schemas.microsoft.com/office/drawing/2014/main" id="{915364D7-EC0D-4D21-9DC2-8ED77B295843}"/>
                </a:ext>
              </a:extLst>
            </p:cNvPr>
            <p:cNvSpPr/>
            <p:nvPr/>
          </p:nvSpPr>
          <p:spPr bwMode="auto">
            <a:xfrm>
              <a:off x="9848" y="3032"/>
              <a:ext cx="7389" cy="2107"/>
            </a:xfrm>
            <a:prstGeom prst="homePlat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Helvetica"/>
                <a:cs typeface="Helvetica"/>
                <a:sym typeface="+mn-lt"/>
              </a:endParaRPr>
            </a:p>
          </p:txBody>
        </p:sp>
        <p:sp>
          <p:nvSpPr>
            <p:cNvPr id="9" name="Text Box 45">
              <a:extLst>
                <a:ext uri="{FF2B5EF4-FFF2-40B4-BE49-F238E27FC236}">
                  <a16:creationId xmlns:a16="http://schemas.microsoft.com/office/drawing/2014/main" id="{7E182334-ACB3-4009-8680-57D5C5633B1B}"/>
                </a:ext>
              </a:extLst>
            </p:cNvPr>
            <p:cNvSpPr txBox="1"/>
            <p:nvPr/>
          </p:nvSpPr>
          <p:spPr>
            <a:xfrm>
              <a:off x="10129" y="3282"/>
              <a:ext cx="6624" cy="1444"/>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nl-NL" sz="24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Calibri" panose="020F0502020204030204" pitchFamily="34" charset="0"/>
                </a:rPr>
                <a:t>Ví dụ về một nhiệm vụ mà em đã hoàn thành tốt: Trực nhật.</a:t>
              </a:r>
              <a:endPar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3" name="Group 12">
            <a:extLst>
              <a:ext uri="{FF2B5EF4-FFF2-40B4-BE49-F238E27FC236}">
                <a16:creationId xmlns:a16="http://schemas.microsoft.com/office/drawing/2014/main" id="{9DA74E39-2DAA-4435-90C9-EEFA8945B249}"/>
              </a:ext>
            </a:extLst>
          </p:cNvPr>
          <p:cNvGrpSpPr/>
          <p:nvPr/>
        </p:nvGrpSpPr>
        <p:grpSpPr>
          <a:xfrm>
            <a:off x="427038" y="2714622"/>
            <a:ext cx="5821362" cy="1988590"/>
            <a:chOff x="1585" y="8285"/>
            <a:chExt cx="8767" cy="964"/>
          </a:xfrm>
        </p:grpSpPr>
        <p:sp>
          <p:nvSpPr>
            <p:cNvPr id="14" name="箭头: 五边形 5">
              <a:extLst>
                <a:ext uri="{FF2B5EF4-FFF2-40B4-BE49-F238E27FC236}">
                  <a16:creationId xmlns:a16="http://schemas.microsoft.com/office/drawing/2014/main" id="{6B90CD23-F011-43DC-82F4-B8A94262C5F0}"/>
                </a:ext>
              </a:extLst>
            </p:cNvPr>
            <p:cNvSpPr/>
            <p:nvPr/>
          </p:nvSpPr>
          <p:spPr bwMode="auto">
            <a:xfrm>
              <a:off x="1585" y="8285"/>
              <a:ext cx="8767" cy="964"/>
            </a:xfrm>
            <a:prstGeom prst="homePlate">
              <a:avLst/>
            </a:prstGeom>
            <a:solidFill>
              <a:schemeClr val="accent4"/>
            </a:solidFill>
            <a:ln w="19050">
              <a:noFill/>
              <a:round/>
            </a:ln>
          </p:spPr>
          <p:txBody>
            <a:bodyPr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15" name="Text Box 6">
              <a:extLst>
                <a:ext uri="{FF2B5EF4-FFF2-40B4-BE49-F238E27FC236}">
                  <a16:creationId xmlns:a16="http://schemas.microsoft.com/office/drawing/2014/main" id="{31F8BC21-B5E8-43C2-AFA5-29EBB0589D97}"/>
                </a:ext>
              </a:extLst>
            </p:cNvPr>
            <p:cNvSpPr txBox="1"/>
            <p:nvPr/>
          </p:nvSpPr>
          <p:spPr>
            <a:xfrm>
              <a:off x="1765" y="8410"/>
              <a:ext cx="8085" cy="789"/>
            </a:xfrm>
            <a:prstGeom prst="rect">
              <a:avLst/>
            </a:prstGeom>
            <a:noFill/>
          </p:spPr>
          <p:txBody>
            <a:bodyPr wrap="square" rtlCol="0">
              <a:spAutoFit/>
            </a:bodyPr>
            <a:lstStyle/>
            <a:p>
              <a:pPr marL="0" marR="0" algn="just">
                <a:lnSpc>
                  <a:spcPct val="115000"/>
                </a:lnSpc>
                <a:spcBef>
                  <a:spcPts val="0"/>
                </a:spcBef>
                <a:spcAft>
                  <a:spcPts val="0"/>
                </a:spcAft>
              </a:pPr>
              <a:r>
                <a:rPr lang="nl-NL" sz="2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Bước 2: </a:t>
              </a:r>
              <a:r>
                <a:rPr lang="nl-NL"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Xây dựng kế hoạch thực hiện. Trong bước này chúng ta cần liệt kê các công việc cần thực hiện, xác định cách thức thực hiện, xác định thời gian thực hiện.</a:t>
              </a:r>
              <a:endParaRPr lang="en-US" sz="220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9" name="Group 18">
            <a:extLst>
              <a:ext uri="{FF2B5EF4-FFF2-40B4-BE49-F238E27FC236}">
                <a16:creationId xmlns:a16="http://schemas.microsoft.com/office/drawing/2014/main" id="{75F2185C-C3E5-45A6-8AE7-81D2D86866F9}"/>
              </a:ext>
            </a:extLst>
          </p:cNvPr>
          <p:cNvGrpSpPr/>
          <p:nvPr/>
        </p:nvGrpSpPr>
        <p:grpSpPr>
          <a:xfrm>
            <a:off x="429896" y="2008003"/>
            <a:ext cx="5253355" cy="559435"/>
            <a:chOff x="1600" y="4611"/>
            <a:chExt cx="8273" cy="881"/>
          </a:xfrm>
        </p:grpSpPr>
        <p:sp>
          <p:nvSpPr>
            <p:cNvPr id="20" name="箭头: 五边形 3">
              <a:extLst>
                <a:ext uri="{FF2B5EF4-FFF2-40B4-BE49-F238E27FC236}">
                  <a16:creationId xmlns:a16="http://schemas.microsoft.com/office/drawing/2014/main" id="{58F2013F-B86F-496E-A715-E35CCA4FBBA5}"/>
                </a:ext>
              </a:extLst>
            </p:cNvPr>
            <p:cNvSpPr/>
            <p:nvPr/>
          </p:nvSpPr>
          <p:spPr bwMode="auto">
            <a:xfrm>
              <a:off x="1600" y="4611"/>
              <a:ext cx="8273" cy="881"/>
            </a:xfrm>
            <a:prstGeom prst="homePlate">
              <a:avLst/>
            </a:prstGeom>
            <a:solidFill>
              <a:schemeClr val="accent2"/>
            </a:solidFill>
            <a:ln w="19050">
              <a:noFill/>
              <a:round/>
            </a:ln>
          </p:spPr>
          <p:txBody>
            <a:bodyPr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21" name="Text Box 4">
              <a:extLst>
                <a:ext uri="{FF2B5EF4-FFF2-40B4-BE49-F238E27FC236}">
                  <a16:creationId xmlns:a16="http://schemas.microsoft.com/office/drawing/2014/main" id="{90E4A4D3-12BB-4159-BB23-9230526C8A8B}"/>
                </a:ext>
              </a:extLst>
            </p:cNvPr>
            <p:cNvSpPr txBox="1"/>
            <p:nvPr/>
          </p:nvSpPr>
          <p:spPr>
            <a:xfrm>
              <a:off x="1658" y="4722"/>
              <a:ext cx="5803" cy="723"/>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lang="nl-NL" sz="2200" b="1" dirty="0">
                  <a:effectLst/>
                  <a:latin typeface="Calibri" panose="020F0502020204030204" pitchFamily="34" charset="0"/>
                  <a:ea typeface="Times New Roman" panose="02020603050405020304" pitchFamily="18" charset="0"/>
                  <a:cs typeface="Calibri" panose="020F0502020204030204" pitchFamily="34" charset="0"/>
                </a:rPr>
                <a:t>Bước 1: </a:t>
              </a:r>
              <a:r>
                <a:rPr lang="nl-NL" sz="2200" dirty="0">
                  <a:effectLst/>
                  <a:latin typeface="Calibri" panose="020F0502020204030204" pitchFamily="34" charset="0"/>
                  <a:ea typeface="Times New Roman" panose="02020603050405020304" pitchFamily="18" charset="0"/>
                  <a:cs typeface="Calibri" panose="020F0502020204030204" pitchFamily="34" charset="0"/>
                </a:rPr>
                <a:t>Xác định nhiệm vụ.</a:t>
              </a:r>
              <a:endPar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30" name="Group 29">
            <a:extLst>
              <a:ext uri="{FF2B5EF4-FFF2-40B4-BE49-F238E27FC236}">
                <a16:creationId xmlns:a16="http://schemas.microsoft.com/office/drawing/2014/main" id="{1E70D60E-1213-43D2-9369-43EB2C524016}"/>
              </a:ext>
            </a:extLst>
          </p:cNvPr>
          <p:cNvGrpSpPr/>
          <p:nvPr/>
        </p:nvGrpSpPr>
        <p:grpSpPr>
          <a:xfrm>
            <a:off x="485458" y="4886124"/>
            <a:ext cx="5243830" cy="724102"/>
            <a:chOff x="1600" y="3199"/>
            <a:chExt cx="8258" cy="881"/>
          </a:xfrm>
        </p:grpSpPr>
        <p:sp>
          <p:nvSpPr>
            <p:cNvPr id="31" name="箭头: 五边形 6">
              <a:extLst>
                <a:ext uri="{FF2B5EF4-FFF2-40B4-BE49-F238E27FC236}">
                  <a16:creationId xmlns:a16="http://schemas.microsoft.com/office/drawing/2014/main" id="{309819A0-F34C-441E-864B-01ADC85F2373}"/>
                </a:ext>
              </a:extLst>
            </p:cNvPr>
            <p:cNvSpPr/>
            <p:nvPr/>
          </p:nvSpPr>
          <p:spPr bwMode="auto">
            <a:xfrm>
              <a:off x="1600" y="3199"/>
              <a:ext cx="8258" cy="881"/>
            </a:xfrm>
            <a:prstGeom prst="homePlate">
              <a:avLst/>
            </a:prstGeom>
            <a:solidFill>
              <a:srgbClr val="FDDF4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mn-lt"/>
              </a:endParaRPr>
            </a:p>
          </p:txBody>
        </p:sp>
        <p:sp>
          <p:nvSpPr>
            <p:cNvPr id="32" name="Text Box 2">
              <a:extLst>
                <a:ext uri="{FF2B5EF4-FFF2-40B4-BE49-F238E27FC236}">
                  <a16:creationId xmlns:a16="http://schemas.microsoft.com/office/drawing/2014/main" id="{F56B0D66-1945-4752-8857-0E6631BFE59F}"/>
                </a:ext>
              </a:extLst>
            </p:cNvPr>
            <p:cNvSpPr txBox="1"/>
            <p:nvPr/>
          </p:nvSpPr>
          <p:spPr>
            <a:xfrm>
              <a:off x="1600" y="3234"/>
              <a:ext cx="8258" cy="558"/>
            </a:xfrm>
            <a:prstGeom prst="rect">
              <a:avLst/>
            </a:prstGeom>
            <a:noFill/>
          </p:spPr>
          <p:txBody>
            <a:bodyPr wrap="square" rtlCol="0">
              <a:spAutoFit/>
            </a:bodyPr>
            <a:lstStyle/>
            <a:p>
              <a:pPr marL="0" marR="0" algn="just">
                <a:lnSpc>
                  <a:spcPct val="115000"/>
                </a:lnSpc>
                <a:spcBef>
                  <a:spcPts val="0"/>
                </a:spcBef>
                <a:spcAft>
                  <a:spcPts val="0"/>
                </a:spcAft>
              </a:pPr>
              <a:r>
                <a:rPr lang="nl-NL" sz="2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Bước 3: </a:t>
              </a:r>
              <a:r>
                <a:rPr lang="nl-NL"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Thực hiện công việc theo kế hoạch.</a:t>
              </a:r>
              <a:endParaRPr lang="en-US" sz="220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8" name="MH_Other_3">
            <a:extLst>
              <a:ext uri="{FF2B5EF4-FFF2-40B4-BE49-F238E27FC236}">
                <a16:creationId xmlns:a16="http://schemas.microsoft.com/office/drawing/2014/main" id="{F62EF946-03B9-4C9A-862B-DA86EAE9E81E}"/>
              </a:ext>
            </a:extLst>
          </p:cNvPr>
          <p:cNvSpPr/>
          <p:nvPr>
            <p:custDataLst>
              <p:tags r:id="rId1"/>
            </p:custDataLst>
          </p:nvPr>
        </p:nvSpPr>
        <p:spPr bwMode="auto">
          <a:xfrm>
            <a:off x="-302182" y="-102870"/>
            <a:ext cx="1529080" cy="172085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71D638"/>
          </a:solidFill>
          <a:ln>
            <a:noFill/>
          </a:ln>
        </p:spPr>
        <p:txBody>
          <a:bodyPr bIns="504000" anchor="b">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Helvetica"/>
              <a:cs typeface="Helvetica"/>
              <a:sym typeface="+mn-lt"/>
            </a:endParaRPr>
          </a:p>
        </p:txBody>
      </p:sp>
      <p:grpSp>
        <p:nvGrpSpPr>
          <p:cNvPr id="33" name="Group 32">
            <a:extLst>
              <a:ext uri="{FF2B5EF4-FFF2-40B4-BE49-F238E27FC236}">
                <a16:creationId xmlns:a16="http://schemas.microsoft.com/office/drawing/2014/main" id="{D99D610A-621A-43AA-91A5-B414160E5A00}"/>
              </a:ext>
            </a:extLst>
          </p:cNvPr>
          <p:cNvGrpSpPr/>
          <p:nvPr/>
        </p:nvGrpSpPr>
        <p:grpSpPr>
          <a:xfrm>
            <a:off x="6686550" y="4552949"/>
            <a:ext cx="5410200" cy="651201"/>
            <a:chOff x="1585" y="8285"/>
            <a:chExt cx="8767" cy="1398"/>
          </a:xfrm>
        </p:grpSpPr>
        <p:sp>
          <p:nvSpPr>
            <p:cNvPr id="34" name="箭头: 五边形 5">
              <a:extLst>
                <a:ext uri="{FF2B5EF4-FFF2-40B4-BE49-F238E27FC236}">
                  <a16:creationId xmlns:a16="http://schemas.microsoft.com/office/drawing/2014/main" id="{56B0B92C-78C1-40E6-A77E-48D93FB3C7CB}"/>
                </a:ext>
              </a:extLst>
            </p:cNvPr>
            <p:cNvSpPr/>
            <p:nvPr/>
          </p:nvSpPr>
          <p:spPr bwMode="auto">
            <a:xfrm>
              <a:off x="1585" y="8285"/>
              <a:ext cx="8767" cy="1398"/>
            </a:xfrm>
            <a:prstGeom prst="homePlate">
              <a:avLst/>
            </a:prstGeom>
            <a:solidFill>
              <a:schemeClr val="accent4"/>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35" name="Text Box 6">
              <a:extLst>
                <a:ext uri="{FF2B5EF4-FFF2-40B4-BE49-F238E27FC236}">
                  <a16:creationId xmlns:a16="http://schemas.microsoft.com/office/drawing/2014/main" id="{D4B7DA05-EA68-4F0A-8D2B-B3F7FDD090DB}"/>
                </a:ext>
              </a:extLst>
            </p:cNvPr>
            <p:cNvSpPr txBox="1"/>
            <p:nvPr/>
          </p:nvSpPr>
          <p:spPr>
            <a:xfrm>
              <a:off x="1795" y="8575"/>
              <a:ext cx="8483" cy="985"/>
            </a:xfrm>
            <a:prstGeom prst="rect">
              <a:avLst/>
            </a:prstGeom>
            <a:noFill/>
          </p:spPr>
          <p:txBody>
            <a:bodyPr wrap="square" rtlCol="0">
              <a:spAutoFit/>
            </a:bodyPr>
            <a:lstStyle/>
            <a:p>
              <a:pPr marL="0" marR="0">
                <a:lnSpc>
                  <a:spcPct val="115000"/>
                </a:lnSpc>
                <a:spcBef>
                  <a:spcPts val="0"/>
                </a:spcBef>
                <a:spcAft>
                  <a:spcPts val="0"/>
                </a:spcAft>
              </a:pPr>
              <a:r>
                <a:rPr lang="nl-NL" sz="2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Bước 3: </a:t>
              </a:r>
              <a:r>
                <a:rPr lang="nl-NL"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Thực hiện công việc theo kế hoach.</a:t>
              </a:r>
              <a:endParaRPr lang="en-US" sz="220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39" name="Group 38">
            <a:extLst>
              <a:ext uri="{FF2B5EF4-FFF2-40B4-BE49-F238E27FC236}">
                <a16:creationId xmlns:a16="http://schemas.microsoft.com/office/drawing/2014/main" id="{B89AD852-2049-4EB2-A43A-A7C0EB2590CF}"/>
              </a:ext>
            </a:extLst>
          </p:cNvPr>
          <p:cNvGrpSpPr/>
          <p:nvPr/>
        </p:nvGrpSpPr>
        <p:grpSpPr>
          <a:xfrm>
            <a:off x="6666230" y="1959375"/>
            <a:ext cx="5525770" cy="669526"/>
            <a:chOff x="1600" y="4611"/>
            <a:chExt cx="8702" cy="881"/>
          </a:xfrm>
        </p:grpSpPr>
        <p:sp>
          <p:nvSpPr>
            <p:cNvPr id="40" name="箭头: 五边形 3">
              <a:extLst>
                <a:ext uri="{FF2B5EF4-FFF2-40B4-BE49-F238E27FC236}">
                  <a16:creationId xmlns:a16="http://schemas.microsoft.com/office/drawing/2014/main" id="{24C83965-C917-474F-B9B1-C6F74D1D2D15}"/>
                </a:ext>
              </a:extLst>
            </p:cNvPr>
            <p:cNvSpPr/>
            <p:nvPr/>
          </p:nvSpPr>
          <p:spPr bwMode="auto">
            <a:xfrm>
              <a:off x="1600" y="4611"/>
              <a:ext cx="8273" cy="881"/>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41" name="Text Box 4">
              <a:extLst>
                <a:ext uri="{FF2B5EF4-FFF2-40B4-BE49-F238E27FC236}">
                  <a16:creationId xmlns:a16="http://schemas.microsoft.com/office/drawing/2014/main" id="{A6A2CEFC-740F-4499-AB45-89EE7D980F90}"/>
                </a:ext>
              </a:extLst>
            </p:cNvPr>
            <p:cNvSpPr txBox="1"/>
            <p:nvPr/>
          </p:nvSpPr>
          <p:spPr>
            <a:xfrm>
              <a:off x="1684" y="4722"/>
              <a:ext cx="8618" cy="5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2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Bước 1: </a:t>
              </a:r>
              <a:r>
                <a:rPr kumimoji="0" lang="vi-VN" sz="22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Xác định nhiệm vụ: trực nhật.</a:t>
              </a:r>
              <a:endParaRPr kumimoji="0" lang="en-US" sz="22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grpSp>
      <p:grpSp>
        <p:nvGrpSpPr>
          <p:cNvPr id="42" name="Group 41">
            <a:extLst>
              <a:ext uri="{FF2B5EF4-FFF2-40B4-BE49-F238E27FC236}">
                <a16:creationId xmlns:a16="http://schemas.microsoft.com/office/drawing/2014/main" id="{E0D1B744-45F2-4531-A270-218FC4CFD198}"/>
              </a:ext>
            </a:extLst>
          </p:cNvPr>
          <p:cNvGrpSpPr/>
          <p:nvPr/>
        </p:nvGrpSpPr>
        <p:grpSpPr>
          <a:xfrm>
            <a:off x="6690995" y="2787083"/>
            <a:ext cx="5501005" cy="1922948"/>
            <a:chOff x="1585" y="6024"/>
            <a:chExt cx="8663" cy="1749"/>
          </a:xfrm>
        </p:grpSpPr>
        <p:sp>
          <p:nvSpPr>
            <p:cNvPr id="43" name="箭头: 五边形 4">
              <a:extLst>
                <a:ext uri="{FF2B5EF4-FFF2-40B4-BE49-F238E27FC236}">
                  <a16:creationId xmlns:a16="http://schemas.microsoft.com/office/drawing/2014/main" id="{79678493-7587-4202-8479-A8340149470A}"/>
                </a:ext>
              </a:extLst>
            </p:cNvPr>
            <p:cNvSpPr/>
            <p:nvPr/>
          </p:nvSpPr>
          <p:spPr bwMode="auto">
            <a:xfrm>
              <a:off x="1600" y="6024"/>
              <a:ext cx="8648" cy="1433"/>
            </a:xfrm>
            <a:prstGeom prst="homePlate">
              <a:avLst/>
            </a:prstGeom>
            <a:solidFill>
              <a:schemeClr val="accent3"/>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44" name="Text Box 5">
              <a:extLst>
                <a:ext uri="{FF2B5EF4-FFF2-40B4-BE49-F238E27FC236}">
                  <a16:creationId xmlns:a16="http://schemas.microsoft.com/office/drawing/2014/main" id="{B53E3C24-E66D-4FFA-8DCE-4B954D6E494C}"/>
                </a:ext>
              </a:extLst>
            </p:cNvPr>
            <p:cNvSpPr txBox="1"/>
            <p:nvPr/>
          </p:nvSpPr>
          <p:spPr>
            <a:xfrm>
              <a:off x="1585" y="6098"/>
              <a:ext cx="8345" cy="1675"/>
            </a:xfrm>
            <a:prstGeom prst="rect">
              <a:avLst/>
            </a:prstGeom>
            <a:noFill/>
          </p:spPr>
          <p:txBody>
            <a:bodyPr wrap="square" rtlCol="0">
              <a:spAutoFit/>
            </a:bodyPr>
            <a:lstStyle/>
            <a:p>
              <a:pPr marL="0" marR="0">
                <a:lnSpc>
                  <a:spcPct val="115000"/>
                </a:lnSpc>
                <a:spcBef>
                  <a:spcPts val="0"/>
                </a:spcBef>
                <a:spcAft>
                  <a:spcPts val="0"/>
                </a:spcAft>
              </a:pPr>
              <a:r>
                <a:rPr lang="nl-NL"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Bước 2: </a:t>
              </a: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Xây dựng kế hoạch thực hiện:</a:t>
              </a: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nSpc>
                  <a:spcPct val="115000"/>
                </a:lnSpc>
                <a:spcBef>
                  <a:spcPts val="0"/>
                </a:spcBef>
                <a:spcAft>
                  <a:spcPts val="0"/>
                </a:spcAft>
                <a:buSzPts val="1000"/>
                <a:buFont typeface="Symbol" panose="05050102010706020507" pitchFamily="18" charset="2"/>
                <a:buChar char=""/>
                <a:tabLst>
                  <a:tab pos="340360" algn="l"/>
                </a:tabLst>
              </a:pP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Liệt kê các công việc cần thực hiện: quét nhà, lau bảng, dọn dẹp bàn giáo viên.</a:t>
              </a:r>
            </a:p>
            <a:p>
              <a:pPr marL="342900" indent="-342900">
                <a:lnSpc>
                  <a:spcPct val="115000"/>
                </a:lnSpc>
                <a:buSzPts val="1000"/>
                <a:buFont typeface="Symbol" panose="05050102010706020507" pitchFamily="18" charset="2"/>
                <a:buChar char=""/>
                <a:tabLst>
                  <a:tab pos="340360" algn="l"/>
                </a:tabLst>
              </a:pP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Xác định thời gian thực hiện: 20 phút.</a:t>
              </a: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nSpc>
                  <a:spcPct val="115000"/>
                </a:lnSpc>
                <a:spcBef>
                  <a:spcPts val="0"/>
                </a:spcBef>
                <a:spcAft>
                  <a:spcPts val="0"/>
                </a:spcAft>
                <a:buSzPts val="1000"/>
                <a:buFont typeface="Symbol" panose="05050102010706020507" pitchFamily="18" charset="2"/>
                <a:buChar char=""/>
                <a:tabLst>
                  <a:tab pos="340360" algn="l"/>
                </a:tabLst>
              </a:pP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51" name="MH_Other_3">
            <a:extLst>
              <a:ext uri="{FF2B5EF4-FFF2-40B4-BE49-F238E27FC236}">
                <a16:creationId xmlns:a16="http://schemas.microsoft.com/office/drawing/2014/main" id="{10057989-EFE7-4205-BA4D-592374B5426F}"/>
              </a:ext>
            </a:extLst>
          </p:cNvPr>
          <p:cNvSpPr/>
          <p:nvPr>
            <p:custDataLst>
              <p:tags r:id="rId2"/>
            </p:custDataLst>
          </p:nvPr>
        </p:nvSpPr>
        <p:spPr bwMode="auto">
          <a:xfrm>
            <a:off x="11148559" y="-102870"/>
            <a:ext cx="1529080" cy="172085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71D638"/>
          </a:solidFill>
          <a:ln>
            <a:noFill/>
          </a:ln>
        </p:spPr>
        <p:txBody>
          <a:bodyPr bIns="504000" anchor="b">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FFF"/>
              </a:solidFill>
              <a:effectLst/>
              <a:uLnTx/>
              <a:uFillTx/>
              <a:latin typeface="Helvetica"/>
              <a:cs typeface="Helvetica"/>
              <a:sym typeface="+mn-lt"/>
            </a:endParaRPr>
          </a:p>
        </p:txBody>
      </p:sp>
      <p:grpSp>
        <p:nvGrpSpPr>
          <p:cNvPr id="36" name="Group 35">
            <a:extLst>
              <a:ext uri="{FF2B5EF4-FFF2-40B4-BE49-F238E27FC236}">
                <a16:creationId xmlns:a16="http://schemas.microsoft.com/office/drawing/2014/main" id="{F0A2A599-600A-47EC-A1C3-68A65FEF7EAD}"/>
              </a:ext>
            </a:extLst>
          </p:cNvPr>
          <p:cNvGrpSpPr/>
          <p:nvPr/>
        </p:nvGrpSpPr>
        <p:grpSpPr>
          <a:xfrm>
            <a:off x="541338" y="5762622"/>
            <a:ext cx="5567045" cy="552453"/>
            <a:chOff x="1585" y="8285"/>
            <a:chExt cx="8767" cy="964"/>
          </a:xfrm>
        </p:grpSpPr>
        <p:sp>
          <p:nvSpPr>
            <p:cNvPr id="37" name="箭头: 五边形 5">
              <a:extLst>
                <a:ext uri="{FF2B5EF4-FFF2-40B4-BE49-F238E27FC236}">
                  <a16:creationId xmlns:a16="http://schemas.microsoft.com/office/drawing/2014/main" id="{BFF548E3-BC5D-4E0E-B5C6-12B3C8157DD0}"/>
                </a:ext>
              </a:extLst>
            </p:cNvPr>
            <p:cNvSpPr/>
            <p:nvPr/>
          </p:nvSpPr>
          <p:spPr bwMode="auto">
            <a:xfrm>
              <a:off x="1585" y="8285"/>
              <a:ext cx="8767" cy="964"/>
            </a:xfrm>
            <a:prstGeom prst="homePlate">
              <a:avLst/>
            </a:prstGeom>
            <a:solidFill>
              <a:schemeClr val="accent4"/>
            </a:solidFill>
            <a:ln w="19050">
              <a:noFill/>
              <a:round/>
            </a:ln>
          </p:spPr>
          <p:txBody>
            <a:bodyPr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38" name="Text Box 6">
              <a:extLst>
                <a:ext uri="{FF2B5EF4-FFF2-40B4-BE49-F238E27FC236}">
                  <a16:creationId xmlns:a16="http://schemas.microsoft.com/office/drawing/2014/main" id="{12D54D92-11B8-471B-B5DC-3450B6C7A15C}"/>
                </a:ext>
              </a:extLst>
            </p:cNvPr>
            <p:cNvSpPr txBox="1"/>
            <p:nvPr/>
          </p:nvSpPr>
          <p:spPr>
            <a:xfrm>
              <a:off x="1765" y="8410"/>
              <a:ext cx="8483" cy="801"/>
            </a:xfrm>
            <a:prstGeom prst="rect">
              <a:avLst/>
            </a:prstGeom>
            <a:noFill/>
          </p:spPr>
          <p:txBody>
            <a:bodyPr wrap="square" rtlCol="0">
              <a:spAutoFit/>
            </a:bodyPr>
            <a:lstStyle/>
            <a:p>
              <a:pPr marL="0" marR="0" algn="just">
                <a:lnSpc>
                  <a:spcPct val="115000"/>
                </a:lnSpc>
                <a:spcBef>
                  <a:spcPts val="0"/>
                </a:spcBef>
                <a:spcAft>
                  <a:spcPts val="0"/>
                </a:spcAft>
              </a:pPr>
              <a:r>
                <a:rPr lang="nl-NL" sz="2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Bước 4: </a:t>
              </a:r>
              <a:r>
                <a:rPr lang="nl-NL"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Đánh giá kết quả.</a:t>
              </a:r>
              <a:endParaRPr lang="en-US" sz="220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45" name="Group 44">
            <a:extLst>
              <a:ext uri="{FF2B5EF4-FFF2-40B4-BE49-F238E27FC236}">
                <a16:creationId xmlns:a16="http://schemas.microsoft.com/office/drawing/2014/main" id="{691AE8BB-585F-4A0C-95E1-D4CF8F1B7EAC}"/>
              </a:ext>
            </a:extLst>
          </p:cNvPr>
          <p:cNvGrpSpPr/>
          <p:nvPr/>
        </p:nvGrpSpPr>
        <p:grpSpPr>
          <a:xfrm>
            <a:off x="6780530" y="5502675"/>
            <a:ext cx="5525770" cy="669526"/>
            <a:chOff x="1600" y="4611"/>
            <a:chExt cx="8702" cy="881"/>
          </a:xfrm>
        </p:grpSpPr>
        <p:sp>
          <p:nvSpPr>
            <p:cNvPr id="46" name="箭头: 五边形 3">
              <a:extLst>
                <a:ext uri="{FF2B5EF4-FFF2-40B4-BE49-F238E27FC236}">
                  <a16:creationId xmlns:a16="http://schemas.microsoft.com/office/drawing/2014/main" id="{A436B3A6-A07E-49D4-8284-20C90696F89C}"/>
                </a:ext>
              </a:extLst>
            </p:cNvPr>
            <p:cNvSpPr/>
            <p:nvPr/>
          </p:nvSpPr>
          <p:spPr bwMode="auto">
            <a:xfrm>
              <a:off x="1600" y="4611"/>
              <a:ext cx="8273" cy="881"/>
            </a:xfrm>
            <a:prstGeom prst="homePlate">
              <a:avLst/>
            </a:prstGeom>
            <a:solidFill>
              <a:schemeClr val="accent2"/>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sym typeface="+mn-lt"/>
              </a:endParaRPr>
            </a:p>
          </p:txBody>
        </p:sp>
        <p:sp>
          <p:nvSpPr>
            <p:cNvPr id="47" name="Text Box 4">
              <a:extLst>
                <a:ext uri="{FF2B5EF4-FFF2-40B4-BE49-F238E27FC236}">
                  <a16:creationId xmlns:a16="http://schemas.microsoft.com/office/drawing/2014/main" id="{D3BB2621-C00D-4853-AB96-9998878D99EE}"/>
                </a:ext>
              </a:extLst>
            </p:cNvPr>
            <p:cNvSpPr txBox="1"/>
            <p:nvPr/>
          </p:nvSpPr>
          <p:spPr>
            <a:xfrm>
              <a:off x="1684" y="4722"/>
              <a:ext cx="8618" cy="5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200" b="1" dirty="0">
                  <a:effectLst/>
                  <a:latin typeface="Calibri" panose="020F0502020204030204" pitchFamily="34" charset="0"/>
                  <a:ea typeface="Times New Roman" panose="02020603050405020304" pitchFamily="18" charset="0"/>
                  <a:cs typeface="Calibri" panose="020F0502020204030204" pitchFamily="34" charset="0"/>
                </a:rPr>
                <a:t>Bước 4: </a:t>
              </a:r>
              <a:r>
                <a:rPr lang="nl-NL" sz="2200" dirty="0">
                  <a:effectLst/>
                  <a:latin typeface="Calibri" panose="020F0502020204030204" pitchFamily="34" charset="0"/>
                  <a:ea typeface="Times New Roman" panose="02020603050405020304" pitchFamily="18" charset="0"/>
                  <a:cs typeface="Calibri" panose="020F0502020204030204" pitchFamily="34" charset="0"/>
                </a:rPr>
                <a:t>Đánh giá kết quả: Tốt</a:t>
              </a:r>
              <a:endParaRPr kumimoji="0" lang="en-US" sz="22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4000789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88A12EB-68CC-5491-A16C-BE909D69E663}"/>
              </a:ext>
            </a:extLst>
          </p:cNvPr>
          <p:cNvGrpSpPr/>
          <p:nvPr/>
        </p:nvGrpSpPr>
        <p:grpSpPr>
          <a:xfrm>
            <a:off x="1481446" y="2019459"/>
            <a:ext cx="6888689" cy="2560378"/>
            <a:chOff x="0" y="0"/>
            <a:chExt cx="11819597" cy="4393091"/>
          </a:xfrm>
        </p:grpSpPr>
        <p:sp>
          <p:nvSpPr>
            <p:cNvPr id="4" name="Freeform 3">
              <a:extLst>
                <a:ext uri="{FF2B5EF4-FFF2-40B4-BE49-F238E27FC236}">
                  <a16:creationId xmlns:a16="http://schemas.microsoft.com/office/drawing/2014/main" id="{DBED0550-5D33-04EB-8DBC-61F474F3F3DE}"/>
                </a:ext>
              </a:extLst>
            </p:cNvPr>
            <p:cNvSpPr/>
            <p:nvPr/>
          </p:nvSpPr>
          <p:spPr>
            <a:xfrm>
              <a:off x="0" y="0"/>
              <a:ext cx="11819597" cy="4393091"/>
            </a:xfrm>
            <a:custGeom>
              <a:avLst/>
              <a:gdLst/>
              <a:ahLst/>
              <a:cxnLst/>
              <a:rect l="l" t="t" r="r" b="b"/>
              <a:pathLst>
                <a:path w="11819597" h="4393091">
                  <a:moveTo>
                    <a:pt x="11695137" y="4393091"/>
                  </a:moveTo>
                  <a:lnTo>
                    <a:pt x="124460" y="4393091"/>
                  </a:lnTo>
                  <a:cubicBezTo>
                    <a:pt x="55880" y="4393091"/>
                    <a:pt x="0" y="4337211"/>
                    <a:pt x="0" y="4268631"/>
                  </a:cubicBezTo>
                  <a:lnTo>
                    <a:pt x="0" y="124460"/>
                  </a:lnTo>
                  <a:cubicBezTo>
                    <a:pt x="0" y="55880"/>
                    <a:pt x="55880" y="0"/>
                    <a:pt x="124460" y="0"/>
                  </a:cubicBezTo>
                  <a:lnTo>
                    <a:pt x="11695137" y="0"/>
                  </a:lnTo>
                  <a:cubicBezTo>
                    <a:pt x="11763717" y="0"/>
                    <a:pt x="11819597" y="55880"/>
                    <a:pt x="11819597" y="124460"/>
                  </a:cubicBezTo>
                  <a:lnTo>
                    <a:pt x="11819597" y="4268631"/>
                  </a:lnTo>
                  <a:cubicBezTo>
                    <a:pt x="11819597" y="4337211"/>
                    <a:pt x="11763717" y="4393091"/>
                    <a:pt x="11695137" y="4393091"/>
                  </a:cubicBezTo>
                  <a:close/>
                </a:path>
              </a:pathLst>
            </a:custGeom>
            <a:solidFill>
              <a:srgbClr val="F9C3B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5" name="Freeform 8">
            <a:extLst>
              <a:ext uri="{FF2B5EF4-FFF2-40B4-BE49-F238E27FC236}">
                <a16:creationId xmlns:a16="http://schemas.microsoft.com/office/drawing/2014/main" id="{3F3F8C84-AC31-585D-9FBC-D18E445D4F35}"/>
              </a:ext>
            </a:extLst>
          </p:cNvPr>
          <p:cNvSpPr/>
          <p:nvPr/>
        </p:nvSpPr>
        <p:spPr>
          <a:xfrm>
            <a:off x="8469679" y="1963639"/>
            <a:ext cx="3632320" cy="4330635"/>
          </a:xfrm>
          <a:custGeom>
            <a:avLst/>
            <a:gdLst/>
            <a:ahLst/>
            <a:cxnLst/>
            <a:rect l="l" t="t" r="r" b="b"/>
            <a:pathLst>
              <a:path w="5448480" h="6495953">
                <a:moveTo>
                  <a:pt x="0" y="0"/>
                </a:moveTo>
                <a:lnTo>
                  <a:pt x="5448480" y="0"/>
                </a:lnTo>
                <a:lnTo>
                  <a:pt x="5448480" y="6495952"/>
                </a:lnTo>
                <a:lnTo>
                  <a:pt x="0" y="6495952"/>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7" name="Picture 6">
            <a:extLst>
              <a:ext uri="{FF2B5EF4-FFF2-40B4-BE49-F238E27FC236}">
                <a16:creationId xmlns:a16="http://schemas.microsoft.com/office/drawing/2014/main" id="{D5F2E57B-C4E8-732F-C9B6-9ABB4EBD0FDF}"/>
              </a:ext>
            </a:extLst>
          </p:cNvPr>
          <p:cNvPicPr>
            <a:picLocks noChangeAspect="1"/>
          </p:cNvPicPr>
          <p:nvPr/>
        </p:nvPicPr>
        <p:blipFill>
          <a:blip r:embed="rId3"/>
          <a:stretch>
            <a:fillRect/>
          </a:stretch>
        </p:blipFill>
        <p:spPr>
          <a:xfrm>
            <a:off x="1469840" y="2105041"/>
            <a:ext cx="7200000" cy="2566638"/>
          </a:xfrm>
          <a:prstGeom prst="rect">
            <a:avLst/>
          </a:prstGeom>
        </p:spPr>
      </p:pic>
    </p:spTree>
    <p:extLst>
      <p:ext uri="{BB962C8B-B14F-4D97-AF65-F5344CB8AC3E}">
        <p14:creationId xmlns:p14="http://schemas.microsoft.com/office/powerpoint/2010/main" val="811104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of a child holding a pencil and a notebook&#10;&#10;Description automatically generated">
            <a:extLst>
              <a:ext uri="{FF2B5EF4-FFF2-40B4-BE49-F238E27FC236}">
                <a16:creationId xmlns:a16="http://schemas.microsoft.com/office/drawing/2014/main" id="{68487913-C6F7-5C8C-7EFD-426094F99B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225" y="3356580"/>
            <a:ext cx="2913734" cy="3501420"/>
          </a:xfrm>
          <a:prstGeom prst="rect">
            <a:avLst/>
          </a:prstGeom>
        </p:spPr>
      </p:pic>
      <p:grpSp>
        <p:nvGrpSpPr>
          <p:cNvPr id="6" name="Group 5">
            <a:extLst>
              <a:ext uri="{FF2B5EF4-FFF2-40B4-BE49-F238E27FC236}">
                <a16:creationId xmlns:a16="http://schemas.microsoft.com/office/drawing/2014/main" id="{9000CE8F-2F57-7ADF-5BCD-483E863B1DD9}"/>
              </a:ext>
            </a:extLst>
          </p:cNvPr>
          <p:cNvGrpSpPr/>
          <p:nvPr/>
        </p:nvGrpSpPr>
        <p:grpSpPr>
          <a:xfrm>
            <a:off x="3530009" y="703450"/>
            <a:ext cx="6782391" cy="2730866"/>
            <a:chOff x="310800" y="1911333"/>
            <a:chExt cx="5650162" cy="3047186"/>
          </a:xfrm>
        </p:grpSpPr>
        <p:sp>
          <p:nvSpPr>
            <p:cNvPr id="7" name="Google Shape;718;p33">
              <a:extLst>
                <a:ext uri="{FF2B5EF4-FFF2-40B4-BE49-F238E27FC236}">
                  <a16:creationId xmlns:a16="http://schemas.microsoft.com/office/drawing/2014/main" id="{01B845B0-9925-91AC-68CC-A7393F768323}"/>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 name="Google Shape;718;p33">
              <a:extLst>
                <a:ext uri="{FF2B5EF4-FFF2-40B4-BE49-F238E27FC236}">
                  <a16:creationId xmlns:a16="http://schemas.microsoft.com/office/drawing/2014/main" id="{07B0C640-177F-F8F9-132F-844B4BAC2273}"/>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4000" b="0"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a:sym typeface="Arial"/>
                </a:rPr>
                <a:t>Chia sẻ về 3 điều mà mình đã học được qua bài học hôm nay.</a:t>
              </a:r>
            </a:p>
          </p:txBody>
        </p:sp>
        <p:pic>
          <p:nvPicPr>
            <p:cNvPr id="9" name="Picture 8">
              <a:extLst>
                <a:ext uri="{FF2B5EF4-FFF2-40B4-BE49-F238E27FC236}">
                  <a16:creationId xmlns:a16="http://schemas.microsoft.com/office/drawing/2014/main" id="{A9B7573F-BB8B-3770-A762-5ABDFCB048EA}"/>
                </a:ext>
              </a:extLst>
            </p:cNvPr>
            <p:cNvPicPr>
              <a:picLocks noChangeAspect="1"/>
            </p:cNvPicPr>
            <p:nvPr/>
          </p:nvPicPr>
          <p:blipFill rotWithShape="1">
            <a:blip r:embed="rId3"/>
            <a:srcRect t="16340" b="43951"/>
            <a:stretch/>
          </p:blipFill>
          <p:spPr>
            <a:xfrm>
              <a:off x="2570162" y="4315458"/>
              <a:ext cx="730339" cy="643061"/>
            </a:xfrm>
            <a:prstGeom prst="rect">
              <a:avLst/>
            </a:prstGeom>
          </p:spPr>
        </p:pic>
        <p:grpSp>
          <p:nvGrpSpPr>
            <p:cNvPr id="10" name="Google Shape;724;p33">
              <a:extLst>
                <a:ext uri="{FF2B5EF4-FFF2-40B4-BE49-F238E27FC236}">
                  <a16:creationId xmlns:a16="http://schemas.microsoft.com/office/drawing/2014/main" id="{1E0A43FB-434A-1C07-E1D1-9F8AC9156CE6}"/>
                </a:ext>
              </a:extLst>
            </p:cNvPr>
            <p:cNvGrpSpPr/>
            <p:nvPr/>
          </p:nvGrpSpPr>
          <p:grpSpPr>
            <a:xfrm>
              <a:off x="1906680" y="1911333"/>
              <a:ext cx="1854260" cy="523163"/>
              <a:chOff x="1639601" y="539501"/>
              <a:chExt cx="1091683" cy="548641"/>
            </a:xfrm>
          </p:grpSpPr>
          <p:sp>
            <p:nvSpPr>
              <p:cNvPr id="11" name="Google Shape;725;p33">
                <a:extLst>
                  <a:ext uri="{FF2B5EF4-FFF2-40B4-BE49-F238E27FC236}">
                    <a16:creationId xmlns:a16="http://schemas.microsoft.com/office/drawing/2014/main" id="{06A2B4D7-607B-EE42-4A9A-8AE4722E1DD9}"/>
                  </a:ext>
                </a:extLst>
              </p:cNvPr>
              <p:cNvSpPr/>
              <p:nvPr/>
            </p:nvSpPr>
            <p:spPr>
              <a:xfrm>
                <a:off x="1639601" y="539501"/>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 name="Google Shape;726;p33">
                <a:extLst>
                  <a:ext uri="{FF2B5EF4-FFF2-40B4-BE49-F238E27FC236}">
                    <a16:creationId xmlns:a16="http://schemas.microsoft.com/office/drawing/2014/main" id="{8DB9F9E6-B2CB-0123-36D6-311CF14CE11D}"/>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727;p33">
                <a:extLst>
                  <a:ext uri="{FF2B5EF4-FFF2-40B4-BE49-F238E27FC236}">
                    <a16:creationId xmlns:a16="http://schemas.microsoft.com/office/drawing/2014/main" id="{2C22C45E-7A22-2701-E150-10DB4F6470E3}"/>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358279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75F53C-4E65-C2F3-35F6-77908F6F0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7" y="753306"/>
            <a:ext cx="12188203" cy="5946812"/>
          </a:xfrm>
          <a:prstGeom prst="rect">
            <a:avLst/>
          </a:prstGeom>
        </p:spPr>
      </p:pic>
    </p:spTree>
    <p:extLst>
      <p:ext uri="{BB962C8B-B14F-4D97-AF65-F5344CB8AC3E}">
        <p14:creationId xmlns:p14="http://schemas.microsoft.com/office/powerpoint/2010/main" val="23281997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Học_Sinh_Thực_Hiện_Nhiệm_Vụ_Lớp_Học">
            <a:hlinkClick r:id="" action="ppaction://media"/>
            <a:extLst>
              <a:ext uri="{FF2B5EF4-FFF2-40B4-BE49-F238E27FC236}">
                <a16:creationId xmlns:a16="http://schemas.microsoft.com/office/drawing/2014/main" id="{B07DDB65-61CE-FAA9-97BF-27D95D1C0AC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12192001"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B6DFC09-2133-4ECC-BF52-1ABF0D846472}"/>
              </a:ext>
            </a:extLst>
          </p:cNvPr>
          <p:cNvPicPr>
            <a:picLocks noChangeAspect="1"/>
          </p:cNvPicPr>
          <p:nvPr/>
        </p:nvPicPr>
        <p:blipFill>
          <a:blip r:embed="rId3"/>
          <a:stretch>
            <a:fillRect/>
          </a:stretch>
        </p:blipFill>
        <p:spPr>
          <a:xfrm>
            <a:off x="-1258785" y="-225629"/>
            <a:ext cx="14241825" cy="7624966"/>
          </a:xfrm>
          <a:prstGeom prst="rect">
            <a:avLst/>
          </a:prstGeom>
        </p:spPr>
      </p:pic>
      <p:pic>
        <p:nvPicPr>
          <p:cNvPr id="10" name="图片 14">
            <a:extLst>
              <a:ext uri="{FF2B5EF4-FFF2-40B4-BE49-F238E27FC236}">
                <a16:creationId xmlns:a16="http://schemas.microsoft.com/office/drawing/2014/main" id="{74C30E6F-14CB-6D8D-3A9B-A1CD1A6A12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6905" t="1550" r="2619" b="60033"/>
          <a:stretch/>
        </p:blipFill>
        <p:spPr>
          <a:xfrm>
            <a:off x="0" y="227263"/>
            <a:ext cx="3246976" cy="2900952"/>
          </a:xfrm>
          <a:prstGeom prst="rect">
            <a:avLst/>
          </a:prstGeom>
        </p:spPr>
      </p:pic>
      <p:pic>
        <p:nvPicPr>
          <p:cNvPr id="12" name="图片 17">
            <a:extLst>
              <a:ext uri="{FF2B5EF4-FFF2-40B4-BE49-F238E27FC236}">
                <a16:creationId xmlns:a16="http://schemas.microsoft.com/office/drawing/2014/main" id="{8F315896-6503-1447-4D96-0A7264F96F2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86166"/>
          <a:stretch/>
        </p:blipFill>
        <p:spPr>
          <a:xfrm>
            <a:off x="112024" y="1302881"/>
            <a:ext cx="1690438" cy="4467799"/>
          </a:xfrm>
          <a:prstGeom prst="rect">
            <a:avLst/>
          </a:prstGeom>
        </p:spPr>
      </p:pic>
      <p:pic>
        <p:nvPicPr>
          <p:cNvPr id="18" name="Picture 17" descr="A picture containing several&#10;&#10;Description automatically generated">
            <a:extLst>
              <a:ext uri="{FF2B5EF4-FFF2-40B4-BE49-F238E27FC236}">
                <a16:creationId xmlns:a16="http://schemas.microsoft.com/office/drawing/2014/main" id="{12CC074A-B85A-D87F-78FC-15543254517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7441669" y="5619611"/>
            <a:ext cx="729238" cy="921017"/>
          </a:xfrm>
          <a:prstGeom prst="rect">
            <a:avLst/>
          </a:prstGeom>
        </p:spPr>
      </p:pic>
      <p:pic>
        <p:nvPicPr>
          <p:cNvPr id="26" name="Picture 25" descr="A picture containing several&#10;&#10;Description automatically generated">
            <a:extLst>
              <a:ext uri="{FF2B5EF4-FFF2-40B4-BE49-F238E27FC236}">
                <a16:creationId xmlns:a16="http://schemas.microsoft.com/office/drawing/2014/main" id="{3B6D7212-3200-4DFF-780B-2BC17114B9DD}"/>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4906684" y="6093047"/>
            <a:ext cx="729238" cy="921017"/>
          </a:xfrm>
          <a:prstGeom prst="rect">
            <a:avLst/>
          </a:prstGeom>
        </p:spPr>
      </p:pic>
      <p:pic>
        <p:nvPicPr>
          <p:cNvPr id="27" name="Picture 26" descr="A picture containing several&#10;&#10;Description automatically generated">
            <a:extLst>
              <a:ext uri="{FF2B5EF4-FFF2-40B4-BE49-F238E27FC236}">
                <a16:creationId xmlns:a16="http://schemas.microsoft.com/office/drawing/2014/main" id="{5F2C3648-1070-1488-90F9-84277AC847A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3383472" y="5992461"/>
            <a:ext cx="729238" cy="921017"/>
          </a:xfrm>
          <a:prstGeom prst="rect">
            <a:avLst/>
          </a:prstGeom>
        </p:spPr>
      </p:pic>
      <p:pic>
        <p:nvPicPr>
          <p:cNvPr id="30" name="Picture 29" descr="A picture containing several&#10;&#10;Description automatically generated">
            <a:extLst>
              <a:ext uri="{FF2B5EF4-FFF2-40B4-BE49-F238E27FC236}">
                <a16:creationId xmlns:a16="http://schemas.microsoft.com/office/drawing/2014/main" id="{5B7D8056-AC3B-5149-48DA-FFF25B9F7792}"/>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6415825" y="6043031"/>
            <a:ext cx="729238" cy="921017"/>
          </a:xfrm>
          <a:prstGeom prst="rect">
            <a:avLst/>
          </a:prstGeom>
        </p:spPr>
      </p:pic>
      <p:pic>
        <p:nvPicPr>
          <p:cNvPr id="34" name="Picture 33" descr="A picture containing several&#10;&#10;Description automatically generated">
            <a:extLst>
              <a:ext uri="{FF2B5EF4-FFF2-40B4-BE49-F238E27FC236}">
                <a16:creationId xmlns:a16="http://schemas.microsoft.com/office/drawing/2014/main" id="{84364919-29C1-AD6C-6538-A22B57BE6725}"/>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4106198" y="5082976"/>
            <a:ext cx="729238" cy="921017"/>
          </a:xfrm>
          <a:prstGeom prst="rect">
            <a:avLst/>
          </a:prstGeom>
        </p:spPr>
      </p:pic>
      <p:pic>
        <p:nvPicPr>
          <p:cNvPr id="35" name="Picture 34" descr="A picture containing several&#10;&#10;Description automatically generated">
            <a:extLst>
              <a:ext uri="{FF2B5EF4-FFF2-40B4-BE49-F238E27FC236}">
                <a16:creationId xmlns:a16="http://schemas.microsoft.com/office/drawing/2014/main" id="{4EF3C99E-5843-5D25-429E-8B9A7B11DE2E}"/>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1495" b="63232" l="62281" r="76860">
                        <a14:foregroundMark x1="62281" y1="49697" x2="65157" y2="49778"/>
                        <a14:foregroundMark x1="69025" y1="47030" x2="69190" y2="48687"/>
                        <a14:foregroundMark x1="69190" y1="48687" x2="69719" y2="49939"/>
                        <a14:foregroundMark x1="68727" y1="53131" x2="68231" y2="55434"/>
                      </a14:backgroundRemoval>
                    </a14:imgEffect>
                  </a14:imgLayer>
                </a14:imgProps>
              </a:ext>
              <a:ext uri="{28A0092B-C50C-407E-A947-70E740481C1C}">
                <a14:useLocalDpi xmlns:a14="http://schemas.microsoft.com/office/drawing/2010/main" val="0"/>
              </a:ext>
            </a:extLst>
          </a:blip>
          <a:srcRect l="61039" t="38818" r="21379" b="34042"/>
          <a:stretch/>
        </p:blipFill>
        <p:spPr>
          <a:xfrm>
            <a:off x="8230022" y="6023245"/>
            <a:ext cx="729238" cy="921017"/>
          </a:xfrm>
          <a:prstGeom prst="rect">
            <a:avLst/>
          </a:prstGeom>
        </p:spPr>
      </p:pic>
      <p:pic>
        <p:nvPicPr>
          <p:cNvPr id="23" name="Picture 22">
            <a:extLst>
              <a:ext uri="{FF2B5EF4-FFF2-40B4-BE49-F238E27FC236}">
                <a16:creationId xmlns:a16="http://schemas.microsoft.com/office/drawing/2014/main" id="{EA903246-CB00-6EFA-8929-BB5770DFC501}"/>
              </a:ext>
            </a:extLst>
          </p:cNvPr>
          <p:cNvPicPr>
            <a:picLocks noChangeAspect="1"/>
          </p:cNvPicPr>
          <p:nvPr/>
        </p:nvPicPr>
        <p:blipFill>
          <a:blip r:embed="rId8"/>
          <a:stretch>
            <a:fillRect/>
          </a:stretch>
        </p:blipFill>
        <p:spPr>
          <a:xfrm>
            <a:off x="4243267" y="0"/>
            <a:ext cx="4554107" cy="2353260"/>
          </a:xfrm>
          <a:prstGeom prst="rect">
            <a:avLst/>
          </a:prstGeom>
        </p:spPr>
      </p:pic>
      <p:pic>
        <p:nvPicPr>
          <p:cNvPr id="4" name="图片 7" descr="—Pngtree—school season back school bag_5759236">
            <a:extLst>
              <a:ext uri="{FF2B5EF4-FFF2-40B4-BE49-F238E27FC236}">
                <a16:creationId xmlns:a16="http://schemas.microsoft.com/office/drawing/2014/main" id="{1EBE78BE-C358-02BE-57D3-FBFBF2256D7E}"/>
              </a:ext>
            </a:extLst>
          </p:cNvPr>
          <p:cNvPicPr>
            <a:picLocks noChangeAspect="1"/>
          </p:cNvPicPr>
          <p:nvPr/>
        </p:nvPicPr>
        <p:blipFill>
          <a:blip r:embed="rId9"/>
          <a:srcRect t="23306" b="17787"/>
          <a:stretch>
            <a:fillRect/>
          </a:stretch>
        </p:blipFill>
        <p:spPr>
          <a:xfrm>
            <a:off x="3290851" y="3686375"/>
            <a:ext cx="6045200" cy="3561071"/>
          </a:xfrm>
          <a:prstGeom prst="rect">
            <a:avLst/>
          </a:prstGeom>
        </p:spPr>
      </p:pic>
      <p:pic>
        <p:nvPicPr>
          <p:cNvPr id="6" name="Picture 5">
            <a:extLst>
              <a:ext uri="{FF2B5EF4-FFF2-40B4-BE49-F238E27FC236}">
                <a16:creationId xmlns:a16="http://schemas.microsoft.com/office/drawing/2014/main" id="{C54F70EE-2BD6-62A0-6099-D20D4B97E35C}"/>
              </a:ext>
            </a:extLst>
          </p:cNvPr>
          <p:cNvPicPr>
            <a:picLocks noChangeAspect="1"/>
          </p:cNvPicPr>
          <p:nvPr/>
        </p:nvPicPr>
        <p:blipFill>
          <a:blip r:embed="rId10"/>
          <a:stretch>
            <a:fillRect/>
          </a:stretch>
        </p:blipFill>
        <p:spPr>
          <a:xfrm>
            <a:off x="938599" y="1170030"/>
            <a:ext cx="2731245" cy="1072989"/>
          </a:xfrm>
          <a:prstGeom prst="rect">
            <a:avLst/>
          </a:prstGeom>
        </p:spPr>
      </p:pic>
      <p:pic>
        <p:nvPicPr>
          <p:cNvPr id="14" name="Picture 13">
            <a:extLst>
              <a:ext uri="{FF2B5EF4-FFF2-40B4-BE49-F238E27FC236}">
                <a16:creationId xmlns:a16="http://schemas.microsoft.com/office/drawing/2014/main" id="{9B4B8C65-6D87-B045-A31F-D004D5D75730}"/>
              </a:ext>
            </a:extLst>
          </p:cNvPr>
          <p:cNvPicPr>
            <a:picLocks noChangeAspect="1"/>
          </p:cNvPicPr>
          <p:nvPr/>
        </p:nvPicPr>
        <p:blipFill>
          <a:blip r:embed="rId11"/>
          <a:stretch>
            <a:fillRect/>
          </a:stretch>
        </p:blipFill>
        <p:spPr>
          <a:xfrm>
            <a:off x="1722474" y="2341531"/>
            <a:ext cx="9312004" cy="2429710"/>
          </a:xfrm>
          <a:prstGeom prst="rect">
            <a:avLst/>
          </a:prstGeom>
        </p:spPr>
      </p:pic>
      <p:pic>
        <p:nvPicPr>
          <p:cNvPr id="17" name="Picture 16" descr="A round pink circle with white text and a black background&#10;&#10;AI-generated content may be incorrect.">
            <a:extLst>
              <a:ext uri="{FF2B5EF4-FFF2-40B4-BE49-F238E27FC236}">
                <a16:creationId xmlns:a16="http://schemas.microsoft.com/office/drawing/2014/main" id="{33E3EDCE-B25C-ED5C-F602-13B2B80C79C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26174" y="0"/>
            <a:ext cx="1611070" cy="1611070"/>
          </a:xfrm>
          <a:prstGeom prst="rect">
            <a:avLst/>
          </a:prstGeom>
        </p:spPr>
      </p:pic>
    </p:spTree>
    <p:extLst>
      <p:ext uri="{BB962C8B-B14F-4D97-AF65-F5344CB8AC3E}">
        <p14:creationId xmlns:p14="http://schemas.microsoft.com/office/powerpoint/2010/main" val="2218615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88A12EB-68CC-5491-A16C-BE909D69E663}"/>
              </a:ext>
            </a:extLst>
          </p:cNvPr>
          <p:cNvGrpSpPr/>
          <p:nvPr/>
        </p:nvGrpSpPr>
        <p:grpSpPr>
          <a:xfrm>
            <a:off x="1481446" y="2019459"/>
            <a:ext cx="6888689" cy="2560378"/>
            <a:chOff x="0" y="0"/>
            <a:chExt cx="11819597" cy="4393091"/>
          </a:xfrm>
        </p:grpSpPr>
        <p:sp>
          <p:nvSpPr>
            <p:cNvPr id="4" name="Freeform 3">
              <a:extLst>
                <a:ext uri="{FF2B5EF4-FFF2-40B4-BE49-F238E27FC236}">
                  <a16:creationId xmlns:a16="http://schemas.microsoft.com/office/drawing/2014/main" id="{DBED0550-5D33-04EB-8DBC-61F474F3F3DE}"/>
                </a:ext>
              </a:extLst>
            </p:cNvPr>
            <p:cNvSpPr/>
            <p:nvPr/>
          </p:nvSpPr>
          <p:spPr>
            <a:xfrm>
              <a:off x="0" y="0"/>
              <a:ext cx="11819597" cy="4393091"/>
            </a:xfrm>
            <a:custGeom>
              <a:avLst/>
              <a:gdLst/>
              <a:ahLst/>
              <a:cxnLst/>
              <a:rect l="l" t="t" r="r" b="b"/>
              <a:pathLst>
                <a:path w="11819597" h="4393091">
                  <a:moveTo>
                    <a:pt x="11695137" y="4393091"/>
                  </a:moveTo>
                  <a:lnTo>
                    <a:pt x="124460" y="4393091"/>
                  </a:lnTo>
                  <a:cubicBezTo>
                    <a:pt x="55880" y="4393091"/>
                    <a:pt x="0" y="4337211"/>
                    <a:pt x="0" y="4268631"/>
                  </a:cubicBezTo>
                  <a:lnTo>
                    <a:pt x="0" y="124460"/>
                  </a:lnTo>
                  <a:cubicBezTo>
                    <a:pt x="0" y="55880"/>
                    <a:pt x="55880" y="0"/>
                    <a:pt x="124460" y="0"/>
                  </a:cubicBezTo>
                  <a:lnTo>
                    <a:pt x="11695137" y="0"/>
                  </a:lnTo>
                  <a:cubicBezTo>
                    <a:pt x="11763717" y="0"/>
                    <a:pt x="11819597" y="55880"/>
                    <a:pt x="11819597" y="124460"/>
                  </a:cubicBezTo>
                  <a:lnTo>
                    <a:pt x="11819597" y="4268631"/>
                  </a:lnTo>
                  <a:cubicBezTo>
                    <a:pt x="11819597" y="4337211"/>
                    <a:pt x="11763717" y="4393091"/>
                    <a:pt x="11695137" y="4393091"/>
                  </a:cubicBezTo>
                  <a:close/>
                </a:path>
              </a:pathLst>
            </a:custGeom>
            <a:solidFill>
              <a:srgbClr val="F9C3B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5" name="Freeform 8">
            <a:extLst>
              <a:ext uri="{FF2B5EF4-FFF2-40B4-BE49-F238E27FC236}">
                <a16:creationId xmlns:a16="http://schemas.microsoft.com/office/drawing/2014/main" id="{3F3F8C84-AC31-585D-9FBC-D18E445D4F35}"/>
              </a:ext>
            </a:extLst>
          </p:cNvPr>
          <p:cNvSpPr/>
          <p:nvPr/>
        </p:nvSpPr>
        <p:spPr>
          <a:xfrm>
            <a:off x="8469679" y="1963639"/>
            <a:ext cx="3632320" cy="4330635"/>
          </a:xfrm>
          <a:custGeom>
            <a:avLst/>
            <a:gdLst/>
            <a:ahLst/>
            <a:cxnLst/>
            <a:rect l="l" t="t" r="r" b="b"/>
            <a:pathLst>
              <a:path w="5448480" h="6495953">
                <a:moveTo>
                  <a:pt x="0" y="0"/>
                </a:moveTo>
                <a:lnTo>
                  <a:pt x="5448480" y="0"/>
                </a:lnTo>
                <a:lnTo>
                  <a:pt x="5448480" y="6495952"/>
                </a:lnTo>
                <a:lnTo>
                  <a:pt x="0" y="6495952"/>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2" name="Hình ảnh 9">
            <a:extLst>
              <a:ext uri="{FF2B5EF4-FFF2-40B4-BE49-F238E27FC236}">
                <a16:creationId xmlns:a16="http://schemas.microsoft.com/office/drawing/2014/main" id="{94C81FC2-F51E-0A6F-6BA9-8563AC37E8D1}"/>
              </a:ext>
            </a:extLst>
          </p:cNvPr>
          <p:cNvPicPr>
            <a:picLocks noChangeAspect="1"/>
          </p:cNvPicPr>
          <p:nvPr/>
        </p:nvPicPr>
        <p:blipFill>
          <a:blip r:embed="rId3"/>
          <a:stretch>
            <a:fillRect/>
          </a:stretch>
        </p:blipFill>
        <p:spPr>
          <a:xfrm>
            <a:off x="1501895" y="2333079"/>
            <a:ext cx="6921087" cy="2298298"/>
          </a:xfrm>
          <a:prstGeom prst="rect">
            <a:avLst/>
          </a:prstGeom>
        </p:spPr>
      </p:pic>
    </p:spTree>
    <p:extLst>
      <p:ext uri="{BB962C8B-B14F-4D97-AF65-F5344CB8AC3E}">
        <p14:creationId xmlns:p14="http://schemas.microsoft.com/office/powerpoint/2010/main" val="3949983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Rounded Corners 60">
            <a:extLst>
              <a:ext uri="{FF2B5EF4-FFF2-40B4-BE49-F238E27FC236}">
                <a16:creationId xmlns:a16="http://schemas.microsoft.com/office/drawing/2014/main" id="{CA2A92A3-D01A-46EE-88CD-B6328CDF46F4}"/>
              </a:ext>
            </a:extLst>
          </p:cNvPr>
          <p:cNvSpPr/>
          <p:nvPr/>
        </p:nvSpPr>
        <p:spPr>
          <a:xfrm>
            <a:off x="485776" y="123825"/>
            <a:ext cx="11518382" cy="733425"/>
          </a:xfrm>
          <a:prstGeom prst="roundRect">
            <a:avLst/>
          </a:prstGeom>
          <a:solidFill>
            <a:schemeClr val="accent3">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1.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Tìm</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hiểu</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biểu</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hiện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của</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việc</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tích</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cực</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hoàn</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thành</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nhiệm</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ysClr val="windowText" lastClr="000000"/>
                </a:solidFill>
                <a:latin typeface="Cambria" panose="02040503050406030204" pitchFamily="18" charset="0"/>
                <a:ea typeface="Cambria" panose="02040503050406030204" pitchFamily="18" charset="0"/>
                <a:cs typeface="Calibri" panose="020F0502020204030204" pitchFamily="34" charset="0"/>
              </a:rPr>
              <a:t>vụ</a:t>
            </a:r>
            <a:r>
              <a:rPr lang="en-US" sz="3200" b="1" dirty="0">
                <a:solidFill>
                  <a:sysClr val="windowText" lastClr="000000"/>
                </a:solidFill>
                <a:latin typeface="Cambria" panose="02040503050406030204" pitchFamily="18" charset="0"/>
                <a:ea typeface="Cambria" panose="02040503050406030204" pitchFamily="18" charset="0"/>
                <a:cs typeface="Calibri" panose="020F0502020204030204" pitchFamily="34" charset="0"/>
              </a:rPr>
              <a:t>. </a:t>
            </a:r>
            <a:endParaRPr kumimoji="0" lang="en-US" sz="3200" b="0" i="0" u="none" strike="noStrike" kern="1200" cap="none" spc="0" normalizeH="0" baseline="0" noProof="0" dirty="0">
              <a:ln>
                <a:noFill/>
              </a:ln>
              <a:solidFill>
                <a:sysClr val="windowText" lastClr="00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31E65A01-519B-40CA-ACB0-1E7AE7DF95C9}"/>
              </a:ext>
            </a:extLst>
          </p:cNvPr>
          <p:cNvPicPr>
            <a:picLocks noChangeAspect="1"/>
          </p:cNvPicPr>
          <p:nvPr/>
        </p:nvPicPr>
        <p:blipFill>
          <a:blip r:embed="rId4"/>
          <a:stretch>
            <a:fillRect/>
          </a:stretch>
        </p:blipFill>
        <p:spPr>
          <a:xfrm>
            <a:off x="3409949" y="1166258"/>
            <a:ext cx="5686425" cy="2823467"/>
          </a:xfrm>
          <a:prstGeom prst="rect">
            <a:avLst/>
          </a:prstGeom>
        </p:spPr>
      </p:pic>
      <p:pic>
        <p:nvPicPr>
          <p:cNvPr id="7" name="Picture 6">
            <a:extLst>
              <a:ext uri="{FF2B5EF4-FFF2-40B4-BE49-F238E27FC236}">
                <a16:creationId xmlns:a16="http://schemas.microsoft.com/office/drawing/2014/main" id="{747E4727-C534-4CAC-9DA5-190DD5455CD7}"/>
              </a:ext>
            </a:extLst>
          </p:cNvPr>
          <p:cNvPicPr>
            <a:picLocks noChangeAspect="1"/>
          </p:cNvPicPr>
          <p:nvPr/>
        </p:nvPicPr>
        <p:blipFill>
          <a:blip r:embed="rId5"/>
          <a:stretch>
            <a:fillRect/>
          </a:stretch>
        </p:blipFill>
        <p:spPr>
          <a:xfrm>
            <a:off x="3157537" y="4033284"/>
            <a:ext cx="6556345" cy="2305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subTnLst>
                                    <p:audio>
                                      <p:cMediaNode>
                                        <p:cTn display="0" masterRel="sameClick">
                                          <p:stCondLst>
                                            <p:cond evt="begin" delay="0">
                                              <p:tn val="5"/>
                                            </p:cond>
                                          </p:stCondLst>
                                          <p:endCondLst>
                                            <p:cond evt="onStopAudio" delay="0">
                                              <p:tgtEl>
                                                <p:sldTgt/>
                                              </p:tgtEl>
                                            </p:cond>
                                          </p:endCondLst>
                                        </p:cTn>
                                        <p:tgtEl>
                                          <p:sndTgt r:embed="rId3" name="Trò-chơi-chíu.wav"/>
                                        </p:tgtEl>
                                      </p:cMediaNode>
                                    </p:audio>
                                  </p:sub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10" name="Google Shape;3210;p71"/>
          <p:cNvGrpSpPr/>
          <p:nvPr/>
        </p:nvGrpSpPr>
        <p:grpSpPr>
          <a:xfrm>
            <a:off x="260033" y="283210"/>
            <a:ext cx="11671935" cy="6291580"/>
            <a:chOff x="4065234" y="4204912"/>
            <a:chExt cx="971065" cy="616383"/>
          </a:xfrm>
        </p:grpSpPr>
        <p:sp>
          <p:nvSpPr>
            <p:cNvPr id="3211" name="Google Shape;3211;p71"/>
            <p:cNvSpPr/>
            <p:nvPr/>
          </p:nvSpPr>
          <p:spPr>
            <a:xfrm>
              <a:off x="4065234" y="4204912"/>
              <a:ext cx="971065" cy="616383"/>
            </a:xfrm>
            <a:custGeom>
              <a:avLst/>
              <a:gdLst/>
              <a:ahLst/>
              <a:cxnLst/>
              <a:rect l="l" t="t" r="r" b="b"/>
              <a:pathLst>
                <a:path w="52271" h="33179" extrusionOk="0">
                  <a:moveTo>
                    <a:pt x="1568" y="488"/>
                  </a:moveTo>
                  <a:cubicBezTo>
                    <a:pt x="5404" y="655"/>
                    <a:pt x="9257" y="689"/>
                    <a:pt x="13114" y="689"/>
                  </a:cubicBezTo>
                  <a:cubicBezTo>
                    <a:pt x="15685" y="689"/>
                    <a:pt x="18258" y="674"/>
                    <a:pt x="20829" y="674"/>
                  </a:cubicBezTo>
                  <a:cubicBezTo>
                    <a:pt x="22115" y="674"/>
                    <a:pt x="23400" y="677"/>
                    <a:pt x="24684" y="689"/>
                  </a:cubicBezTo>
                  <a:cubicBezTo>
                    <a:pt x="32357" y="755"/>
                    <a:pt x="40029" y="855"/>
                    <a:pt x="47701" y="955"/>
                  </a:cubicBezTo>
                  <a:cubicBezTo>
                    <a:pt x="47734" y="989"/>
                    <a:pt x="47768" y="1055"/>
                    <a:pt x="47868" y="1055"/>
                  </a:cubicBezTo>
                  <a:cubicBezTo>
                    <a:pt x="48218" y="1055"/>
                    <a:pt x="48585" y="1064"/>
                    <a:pt x="48956" y="1064"/>
                  </a:cubicBezTo>
                  <a:cubicBezTo>
                    <a:pt x="49327" y="1064"/>
                    <a:pt x="49702" y="1055"/>
                    <a:pt x="50069" y="1022"/>
                  </a:cubicBezTo>
                  <a:cubicBezTo>
                    <a:pt x="50094" y="1071"/>
                    <a:pt x="50154" y="1102"/>
                    <a:pt x="50224" y="1102"/>
                  </a:cubicBezTo>
                  <a:cubicBezTo>
                    <a:pt x="50249" y="1102"/>
                    <a:pt x="50276" y="1098"/>
                    <a:pt x="50303" y="1089"/>
                  </a:cubicBezTo>
                  <a:cubicBezTo>
                    <a:pt x="50331" y="1081"/>
                    <a:pt x="50358" y="1077"/>
                    <a:pt x="50384" y="1077"/>
                  </a:cubicBezTo>
                  <a:cubicBezTo>
                    <a:pt x="51227" y="1077"/>
                    <a:pt x="51070" y="5139"/>
                    <a:pt x="51070" y="5592"/>
                  </a:cubicBezTo>
                  <a:cubicBezTo>
                    <a:pt x="51103" y="6793"/>
                    <a:pt x="51103" y="7994"/>
                    <a:pt x="51137" y="9195"/>
                  </a:cubicBezTo>
                  <a:lnTo>
                    <a:pt x="51237" y="17200"/>
                  </a:lnTo>
                  <a:cubicBezTo>
                    <a:pt x="51303" y="19769"/>
                    <a:pt x="51337" y="22337"/>
                    <a:pt x="51370" y="24939"/>
                  </a:cubicBezTo>
                  <a:cubicBezTo>
                    <a:pt x="51403" y="26207"/>
                    <a:pt x="51403" y="27508"/>
                    <a:pt x="51437" y="28809"/>
                  </a:cubicBezTo>
                  <a:cubicBezTo>
                    <a:pt x="51470" y="29909"/>
                    <a:pt x="51737" y="31577"/>
                    <a:pt x="50903" y="32511"/>
                  </a:cubicBezTo>
                  <a:cubicBezTo>
                    <a:pt x="50870" y="32511"/>
                    <a:pt x="50836" y="32478"/>
                    <a:pt x="50770" y="32478"/>
                  </a:cubicBezTo>
                  <a:cubicBezTo>
                    <a:pt x="49142" y="32471"/>
                    <a:pt x="47514" y="32469"/>
                    <a:pt x="45886" y="32469"/>
                  </a:cubicBezTo>
                  <a:cubicBezTo>
                    <a:pt x="39375" y="32469"/>
                    <a:pt x="32864" y="32511"/>
                    <a:pt x="26352" y="32511"/>
                  </a:cubicBezTo>
                  <a:cubicBezTo>
                    <a:pt x="22349" y="32511"/>
                    <a:pt x="18380" y="32545"/>
                    <a:pt x="14410" y="32545"/>
                  </a:cubicBezTo>
                  <a:cubicBezTo>
                    <a:pt x="12309" y="32545"/>
                    <a:pt x="10241" y="32545"/>
                    <a:pt x="8173" y="32578"/>
                  </a:cubicBezTo>
                  <a:cubicBezTo>
                    <a:pt x="7787" y="32578"/>
                    <a:pt x="6151" y="32689"/>
                    <a:pt x="4612" y="32689"/>
                  </a:cubicBezTo>
                  <a:cubicBezTo>
                    <a:pt x="3352" y="32689"/>
                    <a:pt x="2158" y="32615"/>
                    <a:pt x="1768" y="32345"/>
                  </a:cubicBezTo>
                  <a:cubicBezTo>
                    <a:pt x="1768" y="32278"/>
                    <a:pt x="1768" y="32244"/>
                    <a:pt x="1768" y="32211"/>
                  </a:cubicBezTo>
                  <a:cubicBezTo>
                    <a:pt x="1301" y="30944"/>
                    <a:pt x="1501" y="29409"/>
                    <a:pt x="1468" y="28108"/>
                  </a:cubicBezTo>
                  <a:cubicBezTo>
                    <a:pt x="1468" y="26907"/>
                    <a:pt x="1434" y="25706"/>
                    <a:pt x="1434" y="24472"/>
                  </a:cubicBezTo>
                  <a:cubicBezTo>
                    <a:pt x="1401" y="21804"/>
                    <a:pt x="1368" y="19135"/>
                    <a:pt x="1334" y="16467"/>
                  </a:cubicBezTo>
                  <a:cubicBezTo>
                    <a:pt x="1301" y="13865"/>
                    <a:pt x="1268" y="11296"/>
                    <a:pt x="1234" y="8694"/>
                  </a:cubicBezTo>
                  <a:cubicBezTo>
                    <a:pt x="1201" y="7393"/>
                    <a:pt x="1201" y="6126"/>
                    <a:pt x="1168" y="4825"/>
                  </a:cubicBezTo>
                  <a:cubicBezTo>
                    <a:pt x="1168" y="4191"/>
                    <a:pt x="734" y="789"/>
                    <a:pt x="1468" y="555"/>
                  </a:cubicBezTo>
                  <a:cubicBezTo>
                    <a:pt x="1501" y="555"/>
                    <a:pt x="1535" y="522"/>
                    <a:pt x="1568" y="488"/>
                  </a:cubicBezTo>
                  <a:close/>
                  <a:moveTo>
                    <a:pt x="9378" y="0"/>
                  </a:moveTo>
                  <a:cubicBezTo>
                    <a:pt x="6704" y="0"/>
                    <a:pt x="4032" y="40"/>
                    <a:pt x="1368" y="155"/>
                  </a:cubicBezTo>
                  <a:cubicBezTo>
                    <a:pt x="1301" y="155"/>
                    <a:pt x="1268" y="188"/>
                    <a:pt x="1234" y="222"/>
                  </a:cubicBezTo>
                  <a:cubicBezTo>
                    <a:pt x="0" y="288"/>
                    <a:pt x="601" y="4425"/>
                    <a:pt x="601" y="5092"/>
                  </a:cubicBezTo>
                  <a:lnTo>
                    <a:pt x="734" y="14665"/>
                  </a:lnTo>
                  <a:lnTo>
                    <a:pt x="834" y="23972"/>
                  </a:lnTo>
                  <a:cubicBezTo>
                    <a:pt x="867" y="25606"/>
                    <a:pt x="901" y="27241"/>
                    <a:pt x="901" y="28875"/>
                  </a:cubicBezTo>
                  <a:cubicBezTo>
                    <a:pt x="934" y="30043"/>
                    <a:pt x="767" y="31244"/>
                    <a:pt x="1234" y="32345"/>
                  </a:cubicBezTo>
                  <a:cubicBezTo>
                    <a:pt x="1284" y="33064"/>
                    <a:pt x="2127" y="33156"/>
                    <a:pt x="2844" y="33156"/>
                  </a:cubicBezTo>
                  <a:cubicBezTo>
                    <a:pt x="3091" y="33156"/>
                    <a:pt x="3323" y="33145"/>
                    <a:pt x="3503" y="33145"/>
                  </a:cubicBezTo>
                  <a:cubicBezTo>
                    <a:pt x="5738" y="33178"/>
                    <a:pt x="7972" y="33178"/>
                    <a:pt x="10241" y="33178"/>
                  </a:cubicBezTo>
                  <a:cubicBezTo>
                    <a:pt x="14744" y="33145"/>
                    <a:pt x="19247" y="33145"/>
                    <a:pt x="23750" y="33145"/>
                  </a:cubicBezTo>
                  <a:cubicBezTo>
                    <a:pt x="32690" y="33112"/>
                    <a:pt x="41663" y="33145"/>
                    <a:pt x="50603" y="33078"/>
                  </a:cubicBezTo>
                  <a:cubicBezTo>
                    <a:pt x="50650" y="33102"/>
                    <a:pt x="50681" y="33126"/>
                    <a:pt x="50730" y="33126"/>
                  </a:cubicBezTo>
                  <a:cubicBezTo>
                    <a:pt x="50750" y="33126"/>
                    <a:pt x="50774" y="33122"/>
                    <a:pt x="50803" y="33112"/>
                  </a:cubicBezTo>
                  <a:cubicBezTo>
                    <a:pt x="51570" y="32812"/>
                    <a:pt x="51870" y="32211"/>
                    <a:pt x="52004" y="31411"/>
                  </a:cubicBezTo>
                  <a:cubicBezTo>
                    <a:pt x="52271" y="29909"/>
                    <a:pt x="52037" y="28242"/>
                    <a:pt x="52004" y="26741"/>
                  </a:cubicBezTo>
                  <a:cubicBezTo>
                    <a:pt x="51971" y="23205"/>
                    <a:pt x="51904" y="19669"/>
                    <a:pt x="51837" y="16166"/>
                  </a:cubicBezTo>
                  <a:cubicBezTo>
                    <a:pt x="51770" y="12630"/>
                    <a:pt x="51737" y="9128"/>
                    <a:pt x="51670" y="5592"/>
                  </a:cubicBezTo>
                  <a:cubicBezTo>
                    <a:pt x="51670" y="5023"/>
                    <a:pt x="52059" y="444"/>
                    <a:pt x="50683" y="444"/>
                  </a:cubicBezTo>
                  <a:cubicBezTo>
                    <a:pt x="50606" y="444"/>
                    <a:pt x="50524" y="458"/>
                    <a:pt x="50436" y="488"/>
                  </a:cubicBezTo>
                  <a:cubicBezTo>
                    <a:pt x="50248" y="463"/>
                    <a:pt x="50057" y="452"/>
                    <a:pt x="49866" y="452"/>
                  </a:cubicBezTo>
                  <a:cubicBezTo>
                    <a:pt x="49311" y="452"/>
                    <a:pt x="48747" y="539"/>
                    <a:pt x="48201" y="588"/>
                  </a:cubicBezTo>
                  <a:cubicBezTo>
                    <a:pt x="48168" y="522"/>
                    <a:pt x="48068" y="455"/>
                    <a:pt x="47968" y="455"/>
                  </a:cubicBezTo>
                  <a:cubicBezTo>
                    <a:pt x="40195" y="288"/>
                    <a:pt x="32423" y="222"/>
                    <a:pt x="24651" y="188"/>
                  </a:cubicBezTo>
                  <a:cubicBezTo>
                    <a:pt x="19576" y="144"/>
                    <a:pt x="14473" y="0"/>
                    <a:pt x="93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2" name="Google Shape;3212;p71"/>
            <p:cNvSpPr/>
            <p:nvPr/>
          </p:nvSpPr>
          <p:spPr>
            <a:xfrm>
              <a:off x="4078852" y="4213977"/>
              <a:ext cx="947545" cy="598233"/>
            </a:xfrm>
            <a:custGeom>
              <a:avLst/>
              <a:gdLst/>
              <a:ahLst/>
              <a:cxnLst/>
              <a:rect l="l" t="t" r="r" b="b"/>
              <a:pathLst>
                <a:path w="51005" h="32202" extrusionOk="0">
                  <a:moveTo>
                    <a:pt x="13177" y="567"/>
                  </a:moveTo>
                  <a:cubicBezTo>
                    <a:pt x="13277" y="567"/>
                    <a:pt x="13277" y="734"/>
                    <a:pt x="13177" y="734"/>
                  </a:cubicBezTo>
                  <a:cubicBezTo>
                    <a:pt x="12843" y="768"/>
                    <a:pt x="12543" y="768"/>
                    <a:pt x="12210" y="768"/>
                  </a:cubicBezTo>
                  <a:cubicBezTo>
                    <a:pt x="12110" y="734"/>
                    <a:pt x="12110" y="567"/>
                    <a:pt x="12210" y="567"/>
                  </a:cubicBezTo>
                  <a:close/>
                  <a:moveTo>
                    <a:pt x="17980" y="467"/>
                  </a:moveTo>
                  <a:cubicBezTo>
                    <a:pt x="18548" y="467"/>
                    <a:pt x="19148" y="501"/>
                    <a:pt x="19715" y="567"/>
                  </a:cubicBezTo>
                  <a:cubicBezTo>
                    <a:pt x="19807" y="598"/>
                    <a:pt x="19843" y="771"/>
                    <a:pt x="19743" y="771"/>
                  </a:cubicBezTo>
                  <a:cubicBezTo>
                    <a:pt x="19734" y="771"/>
                    <a:pt x="19725" y="770"/>
                    <a:pt x="19715" y="768"/>
                  </a:cubicBezTo>
                  <a:cubicBezTo>
                    <a:pt x="19115" y="768"/>
                    <a:pt x="18548" y="701"/>
                    <a:pt x="17980" y="668"/>
                  </a:cubicBezTo>
                  <a:cubicBezTo>
                    <a:pt x="17880" y="634"/>
                    <a:pt x="17847" y="467"/>
                    <a:pt x="17980" y="467"/>
                  </a:cubicBezTo>
                  <a:close/>
                  <a:moveTo>
                    <a:pt x="7335" y="676"/>
                  </a:moveTo>
                  <a:cubicBezTo>
                    <a:pt x="7531" y="676"/>
                    <a:pt x="7723" y="684"/>
                    <a:pt x="7907" y="701"/>
                  </a:cubicBezTo>
                  <a:cubicBezTo>
                    <a:pt x="8007" y="701"/>
                    <a:pt x="8007" y="834"/>
                    <a:pt x="7907" y="834"/>
                  </a:cubicBezTo>
                  <a:cubicBezTo>
                    <a:pt x="7723" y="851"/>
                    <a:pt x="7531" y="859"/>
                    <a:pt x="7335" y="859"/>
                  </a:cubicBezTo>
                  <a:cubicBezTo>
                    <a:pt x="7139" y="859"/>
                    <a:pt x="6939" y="851"/>
                    <a:pt x="6739" y="834"/>
                  </a:cubicBezTo>
                  <a:cubicBezTo>
                    <a:pt x="6639" y="834"/>
                    <a:pt x="6639" y="701"/>
                    <a:pt x="6739" y="701"/>
                  </a:cubicBezTo>
                  <a:cubicBezTo>
                    <a:pt x="6939" y="684"/>
                    <a:pt x="7139" y="676"/>
                    <a:pt x="7335" y="676"/>
                  </a:cubicBezTo>
                  <a:close/>
                  <a:moveTo>
                    <a:pt x="10012" y="676"/>
                  </a:moveTo>
                  <a:cubicBezTo>
                    <a:pt x="10175" y="676"/>
                    <a:pt x="10342" y="684"/>
                    <a:pt x="10508" y="701"/>
                  </a:cubicBezTo>
                  <a:cubicBezTo>
                    <a:pt x="10575" y="701"/>
                    <a:pt x="10575" y="834"/>
                    <a:pt x="10508" y="834"/>
                  </a:cubicBezTo>
                  <a:cubicBezTo>
                    <a:pt x="10342" y="851"/>
                    <a:pt x="10175" y="859"/>
                    <a:pt x="10012" y="859"/>
                  </a:cubicBezTo>
                  <a:cubicBezTo>
                    <a:pt x="9850" y="859"/>
                    <a:pt x="9691" y="851"/>
                    <a:pt x="9541" y="834"/>
                  </a:cubicBezTo>
                  <a:cubicBezTo>
                    <a:pt x="9441" y="834"/>
                    <a:pt x="9441" y="701"/>
                    <a:pt x="9541" y="701"/>
                  </a:cubicBezTo>
                  <a:cubicBezTo>
                    <a:pt x="9691" y="684"/>
                    <a:pt x="9850" y="676"/>
                    <a:pt x="10012" y="676"/>
                  </a:cubicBezTo>
                  <a:close/>
                  <a:moveTo>
                    <a:pt x="28311" y="654"/>
                  </a:moveTo>
                  <a:cubicBezTo>
                    <a:pt x="28448" y="654"/>
                    <a:pt x="28585" y="658"/>
                    <a:pt x="28721" y="668"/>
                  </a:cubicBezTo>
                  <a:cubicBezTo>
                    <a:pt x="28855" y="668"/>
                    <a:pt x="28855" y="868"/>
                    <a:pt x="28721" y="868"/>
                  </a:cubicBezTo>
                  <a:cubicBezTo>
                    <a:pt x="28585" y="877"/>
                    <a:pt x="28448" y="882"/>
                    <a:pt x="28311" y="882"/>
                  </a:cubicBezTo>
                  <a:cubicBezTo>
                    <a:pt x="27981" y="882"/>
                    <a:pt x="27651" y="858"/>
                    <a:pt x="27320" y="834"/>
                  </a:cubicBezTo>
                  <a:cubicBezTo>
                    <a:pt x="27220" y="834"/>
                    <a:pt x="27220" y="701"/>
                    <a:pt x="27320" y="701"/>
                  </a:cubicBezTo>
                  <a:cubicBezTo>
                    <a:pt x="27651" y="677"/>
                    <a:pt x="27981" y="654"/>
                    <a:pt x="28311" y="654"/>
                  </a:cubicBezTo>
                  <a:close/>
                  <a:moveTo>
                    <a:pt x="22817" y="563"/>
                  </a:moveTo>
                  <a:cubicBezTo>
                    <a:pt x="22922" y="563"/>
                    <a:pt x="22939" y="704"/>
                    <a:pt x="22817" y="734"/>
                  </a:cubicBezTo>
                  <a:cubicBezTo>
                    <a:pt x="22450" y="868"/>
                    <a:pt x="22050" y="901"/>
                    <a:pt x="21616" y="901"/>
                  </a:cubicBezTo>
                  <a:cubicBezTo>
                    <a:pt x="21492" y="870"/>
                    <a:pt x="21484" y="664"/>
                    <a:pt x="21592" y="664"/>
                  </a:cubicBezTo>
                  <a:cubicBezTo>
                    <a:pt x="21599" y="664"/>
                    <a:pt x="21608" y="665"/>
                    <a:pt x="21616" y="668"/>
                  </a:cubicBezTo>
                  <a:cubicBezTo>
                    <a:pt x="22017" y="668"/>
                    <a:pt x="22417" y="601"/>
                    <a:pt x="22784" y="567"/>
                  </a:cubicBezTo>
                  <a:cubicBezTo>
                    <a:pt x="22796" y="564"/>
                    <a:pt x="22807" y="563"/>
                    <a:pt x="22817" y="563"/>
                  </a:cubicBezTo>
                  <a:close/>
                  <a:moveTo>
                    <a:pt x="2068" y="608"/>
                  </a:moveTo>
                  <a:cubicBezTo>
                    <a:pt x="2170" y="608"/>
                    <a:pt x="2271" y="616"/>
                    <a:pt x="2369" y="634"/>
                  </a:cubicBezTo>
                  <a:cubicBezTo>
                    <a:pt x="2536" y="668"/>
                    <a:pt x="2469" y="901"/>
                    <a:pt x="2336" y="901"/>
                  </a:cubicBezTo>
                  <a:cubicBezTo>
                    <a:pt x="2214" y="889"/>
                    <a:pt x="2092" y="881"/>
                    <a:pt x="1968" y="881"/>
                  </a:cubicBezTo>
                  <a:cubicBezTo>
                    <a:pt x="1754" y="881"/>
                    <a:pt x="1535" y="904"/>
                    <a:pt x="1302" y="968"/>
                  </a:cubicBezTo>
                  <a:cubicBezTo>
                    <a:pt x="1292" y="970"/>
                    <a:pt x="1282" y="972"/>
                    <a:pt x="1273" y="972"/>
                  </a:cubicBezTo>
                  <a:cubicBezTo>
                    <a:pt x="1164" y="972"/>
                    <a:pt x="1143" y="798"/>
                    <a:pt x="1235" y="768"/>
                  </a:cubicBezTo>
                  <a:cubicBezTo>
                    <a:pt x="1504" y="670"/>
                    <a:pt x="1790" y="608"/>
                    <a:pt x="2068" y="608"/>
                  </a:cubicBezTo>
                  <a:close/>
                  <a:moveTo>
                    <a:pt x="24809" y="626"/>
                  </a:moveTo>
                  <a:cubicBezTo>
                    <a:pt x="25091" y="626"/>
                    <a:pt x="25374" y="665"/>
                    <a:pt x="25619" y="768"/>
                  </a:cubicBezTo>
                  <a:cubicBezTo>
                    <a:pt x="25742" y="798"/>
                    <a:pt x="25695" y="972"/>
                    <a:pt x="25582" y="972"/>
                  </a:cubicBezTo>
                  <a:cubicBezTo>
                    <a:pt x="25573" y="972"/>
                    <a:pt x="25563" y="970"/>
                    <a:pt x="25553" y="968"/>
                  </a:cubicBezTo>
                  <a:cubicBezTo>
                    <a:pt x="25152" y="901"/>
                    <a:pt x="24752" y="868"/>
                    <a:pt x="24318" y="868"/>
                  </a:cubicBezTo>
                  <a:cubicBezTo>
                    <a:pt x="24185" y="868"/>
                    <a:pt x="24185" y="701"/>
                    <a:pt x="24285" y="668"/>
                  </a:cubicBezTo>
                  <a:cubicBezTo>
                    <a:pt x="24453" y="642"/>
                    <a:pt x="24631" y="626"/>
                    <a:pt x="24809" y="626"/>
                  </a:cubicBezTo>
                  <a:close/>
                  <a:moveTo>
                    <a:pt x="5038" y="768"/>
                  </a:moveTo>
                  <a:cubicBezTo>
                    <a:pt x="5138" y="768"/>
                    <a:pt x="5138" y="968"/>
                    <a:pt x="5038" y="968"/>
                  </a:cubicBezTo>
                  <a:cubicBezTo>
                    <a:pt x="4930" y="978"/>
                    <a:pt x="4823" y="982"/>
                    <a:pt x="4716" y="982"/>
                  </a:cubicBezTo>
                  <a:cubicBezTo>
                    <a:pt x="4459" y="982"/>
                    <a:pt x="4206" y="958"/>
                    <a:pt x="3970" y="934"/>
                  </a:cubicBezTo>
                  <a:cubicBezTo>
                    <a:pt x="3870" y="934"/>
                    <a:pt x="3870" y="801"/>
                    <a:pt x="3970" y="801"/>
                  </a:cubicBezTo>
                  <a:cubicBezTo>
                    <a:pt x="4304" y="801"/>
                    <a:pt x="4671" y="768"/>
                    <a:pt x="5038" y="768"/>
                  </a:cubicBezTo>
                  <a:close/>
                  <a:moveTo>
                    <a:pt x="37661" y="738"/>
                  </a:moveTo>
                  <a:cubicBezTo>
                    <a:pt x="37850" y="738"/>
                    <a:pt x="38039" y="745"/>
                    <a:pt x="38228" y="768"/>
                  </a:cubicBezTo>
                  <a:cubicBezTo>
                    <a:pt x="38362" y="768"/>
                    <a:pt x="38362" y="968"/>
                    <a:pt x="38228" y="968"/>
                  </a:cubicBezTo>
                  <a:cubicBezTo>
                    <a:pt x="37989" y="996"/>
                    <a:pt x="37749" y="1006"/>
                    <a:pt x="37509" y="1006"/>
                  </a:cubicBezTo>
                  <a:cubicBezTo>
                    <a:pt x="37182" y="1006"/>
                    <a:pt x="36854" y="987"/>
                    <a:pt x="36527" y="968"/>
                  </a:cubicBezTo>
                  <a:cubicBezTo>
                    <a:pt x="36394" y="968"/>
                    <a:pt x="36394" y="768"/>
                    <a:pt x="36527" y="768"/>
                  </a:cubicBezTo>
                  <a:cubicBezTo>
                    <a:pt x="36905" y="768"/>
                    <a:pt x="37283" y="738"/>
                    <a:pt x="37661" y="738"/>
                  </a:cubicBezTo>
                  <a:close/>
                  <a:moveTo>
                    <a:pt x="16279" y="868"/>
                  </a:moveTo>
                  <a:cubicBezTo>
                    <a:pt x="16413" y="901"/>
                    <a:pt x="16413" y="1068"/>
                    <a:pt x="16279" y="1101"/>
                  </a:cubicBezTo>
                  <a:lnTo>
                    <a:pt x="15112" y="1101"/>
                  </a:lnTo>
                  <a:cubicBezTo>
                    <a:pt x="14978" y="1101"/>
                    <a:pt x="14978" y="868"/>
                    <a:pt x="15112" y="868"/>
                  </a:cubicBezTo>
                  <a:close/>
                  <a:moveTo>
                    <a:pt x="31281" y="853"/>
                  </a:moveTo>
                  <a:cubicBezTo>
                    <a:pt x="31464" y="853"/>
                    <a:pt x="31646" y="857"/>
                    <a:pt x="31824" y="868"/>
                  </a:cubicBezTo>
                  <a:cubicBezTo>
                    <a:pt x="31957" y="901"/>
                    <a:pt x="31957" y="1068"/>
                    <a:pt x="31824" y="1101"/>
                  </a:cubicBezTo>
                  <a:cubicBezTo>
                    <a:pt x="31646" y="1112"/>
                    <a:pt x="31464" y="1116"/>
                    <a:pt x="31281" y="1116"/>
                  </a:cubicBezTo>
                  <a:cubicBezTo>
                    <a:pt x="30916" y="1116"/>
                    <a:pt x="30545" y="1101"/>
                    <a:pt x="30189" y="1101"/>
                  </a:cubicBezTo>
                  <a:cubicBezTo>
                    <a:pt x="30089" y="1068"/>
                    <a:pt x="30089" y="901"/>
                    <a:pt x="30189" y="868"/>
                  </a:cubicBezTo>
                  <a:cubicBezTo>
                    <a:pt x="30545" y="868"/>
                    <a:pt x="30916" y="853"/>
                    <a:pt x="31281" y="853"/>
                  </a:cubicBezTo>
                  <a:close/>
                  <a:moveTo>
                    <a:pt x="35155" y="897"/>
                  </a:moveTo>
                  <a:cubicBezTo>
                    <a:pt x="35268" y="897"/>
                    <a:pt x="35313" y="1070"/>
                    <a:pt x="35159" y="1101"/>
                  </a:cubicBezTo>
                  <a:cubicBezTo>
                    <a:pt x="34781" y="1190"/>
                    <a:pt x="34403" y="1235"/>
                    <a:pt x="34015" y="1235"/>
                  </a:cubicBezTo>
                  <a:cubicBezTo>
                    <a:pt x="33821" y="1235"/>
                    <a:pt x="33625" y="1224"/>
                    <a:pt x="33425" y="1201"/>
                  </a:cubicBezTo>
                  <a:cubicBezTo>
                    <a:pt x="33258" y="1201"/>
                    <a:pt x="33258" y="968"/>
                    <a:pt x="33425" y="968"/>
                  </a:cubicBezTo>
                  <a:cubicBezTo>
                    <a:pt x="33577" y="977"/>
                    <a:pt x="33729" y="981"/>
                    <a:pt x="33881" y="981"/>
                  </a:cubicBezTo>
                  <a:cubicBezTo>
                    <a:pt x="34296" y="981"/>
                    <a:pt x="34711" y="950"/>
                    <a:pt x="35126" y="901"/>
                  </a:cubicBezTo>
                  <a:cubicBezTo>
                    <a:pt x="35136" y="899"/>
                    <a:pt x="35146" y="897"/>
                    <a:pt x="35155" y="897"/>
                  </a:cubicBezTo>
                  <a:close/>
                  <a:moveTo>
                    <a:pt x="47635" y="953"/>
                  </a:moveTo>
                  <a:cubicBezTo>
                    <a:pt x="47791" y="953"/>
                    <a:pt x="47946" y="957"/>
                    <a:pt x="48102" y="968"/>
                  </a:cubicBezTo>
                  <a:cubicBezTo>
                    <a:pt x="48235" y="968"/>
                    <a:pt x="48235" y="1201"/>
                    <a:pt x="48102" y="1201"/>
                  </a:cubicBezTo>
                  <a:cubicBezTo>
                    <a:pt x="47905" y="1229"/>
                    <a:pt x="47707" y="1240"/>
                    <a:pt x="47510" y="1240"/>
                  </a:cubicBezTo>
                  <a:cubicBezTo>
                    <a:pt x="47240" y="1240"/>
                    <a:pt x="46971" y="1221"/>
                    <a:pt x="46701" y="1201"/>
                  </a:cubicBezTo>
                  <a:cubicBezTo>
                    <a:pt x="46534" y="1201"/>
                    <a:pt x="46534" y="968"/>
                    <a:pt x="46701" y="968"/>
                  </a:cubicBezTo>
                  <a:cubicBezTo>
                    <a:pt x="47012" y="968"/>
                    <a:pt x="47324" y="953"/>
                    <a:pt x="47635" y="953"/>
                  </a:cubicBezTo>
                  <a:close/>
                  <a:moveTo>
                    <a:pt x="43632" y="901"/>
                  </a:moveTo>
                  <a:cubicBezTo>
                    <a:pt x="44132" y="968"/>
                    <a:pt x="44599" y="934"/>
                    <a:pt x="45100" y="968"/>
                  </a:cubicBezTo>
                  <a:cubicBezTo>
                    <a:pt x="45200" y="968"/>
                    <a:pt x="45233" y="1135"/>
                    <a:pt x="45133" y="1168"/>
                  </a:cubicBezTo>
                  <a:cubicBezTo>
                    <a:pt x="44933" y="1221"/>
                    <a:pt x="44717" y="1243"/>
                    <a:pt x="44500" y="1243"/>
                  </a:cubicBezTo>
                  <a:cubicBezTo>
                    <a:pt x="44174" y="1243"/>
                    <a:pt x="43846" y="1195"/>
                    <a:pt x="43565" y="1135"/>
                  </a:cubicBezTo>
                  <a:cubicBezTo>
                    <a:pt x="43399" y="1101"/>
                    <a:pt x="43465" y="901"/>
                    <a:pt x="43632" y="901"/>
                  </a:cubicBezTo>
                  <a:close/>
                  <a:moveTo>
                    <a:pt x="39840" y="1131"/>
                  </a:moveTo>
                  <a:cubicBezTo>
                    <a:pt x="39848" y="1131"/>
                    <a:pt x="39855" y="1132"/>
                    <a:pt x="39863" y="1135"/>
                  </a:cubicBezTo>
                  <a:cubicBezTo>
                    <a:pt x="40430" y="1201"/>
                    <a:pt x="40997" y="1168"/>
                    <a:pt x="41564" y="1201"/>
                  </a:cubicBezTo>
                  <a:cubicBezTo>
                    <a:pt x="41664" y="1201"/>
                    <a:pt x="41697" y="1368"/>
                    <a:pt x="41597" y="1401"/>
                  </a:cubicBezTo>
                  <a:cubicBezTo>
                    <a:pt x="41388" y="1436"/>
                    <a:pt x="41179" y="1451"/>
                    <a:pt x="40971" y="1451"/>
                  </a:cubicBezTo>
                  <a:cubicBezTo>
                    <a:pt x="40582" y="1451"/>
                    <a:pt x="40199" y="1400"/>
                    <a:pt x="39829" y="1335"/>
                  </a:cubicBezTo>
                  <a:cubicBezTo>
                    <a:pt x="39706" y="1304"/>
                    <a:pt x="39754" y="1131"/>
                    <a:pt x="39840" y="1131"/>
                  </a:cubicBezTo>
                  <a:close/>
                  <a:moveTo>
                    <a:pt x="49043" y="1306"/>
                  </a:moveTo>
                  <a:cubicBezTo>
                    <a:pt x="49079" y="1306"/>
                    <a:pt x="49115" y="1325"/>
                    <a:pt x="49136" y="1368"/>
                  </a:cubicBezTo>
                  <a:cubicBezTo>
                    <a:pt x="49370" y="1735"/>
                    <a:pt x="49603" y="2135"/>
                    <a:pt x="49770" y="2536"/>
                  </a:cubicBezTo>
                  <a:cubicBezTo>
                    <a:pt x="49812" y="2641"/>
                    <a:pt x="49721" y="2707"/>
                    <a:pt x="49631" y="2707"/>
                  </a:cubicBezTo>
                  <a:cubicBezTo>
                    <a:pt x="49579" y="2707"/>
                    <a:pt x="49527" y="2685"/>
                    <a:pt x="49503" y="2636"/>
                  </a:cubicBezTo>
                  <a:cubicBezTo>
                    <a:pt x="49269" y="2269"/>
                    <a:pt x="49103" y="1868"/>
                    <a:pt x="48936" y="1501"/>
                  </a:cubicBezTo>
                  <a:cubicBezTo>
                    <a:pt x="48891" y="1389"/>
                    <a:pt x="48968" y="1306"/>
                    <a:pt x="49043" y="1306"/>
                  </a:cubicBezTo>
                  <a:close/>
                  <a:moveTo>
                    <a:pt x="1064" y="2144"/>
                  </a:moveTo>
                  <a:cubicBezTo>
                    <a:pt x="1118" y="2144"/>
                    <a:pt x="1168" y="2185"/>
                    <a:pt x="1168" y="2269"/>
                  </a:cubicBezTo>
                  <a:cubicBezTo>
                    <a:pt x="1235" y="2702"/>
                    <a:pt x="1168" y="3136"/>
                    <a:pt x="1135" y="3570"/>
                  </a:cubicBezTo>
                  <a:cubicBezTo>
                    <a:pt x="1135" y="3620"/>
                    <a:pt x="1102" y="3645"/>
                    <a:pt x="1064" y="3645"/>
                  </a:cubicBezTo>
                  <a:cubicBezTo>
                    <a:pt x="1027" y="3645"/>
                    <a:pt x="985" y="3620"/>
                    <a:pt x="968" y="3570"/>
                  </a:cubicBezTo>
                  <a:cubicBezTo>
                    <a:pt x="935" y="3136"/>
                    <a:pt x="902" y="2702"/>
                    <a:pt x="935" y="2269"/>
                  </a:cubicBezTo>
                  <a:cubicBezTo>
                    <a:pt x="952" y="2185"/>
                    <a:pt x="1010" y="2144"/>
                    <a:pt x="1064" y="2144"/>
                  </a:cubicBezTo>
                  <a:close/>
                  <a:moveTo>
                    <a:pt x="49501" y="4188"/>
                  </a:moveTo>
                  <a:cubicBezTo>
                    <a:pt x="49546" y="4188"/>
                    <a:pt x="49589" y="4214"/>
                    <a:pt x="49603" y="4270"/>
                  </a:cubicBezTo>
                  <a:cubicBezTo>
                    <a:pt x="49736" y="4704"/>
                    <a:pt x="49770" y="5171"/>
                    <a:pt x="49703" y="5604"/>
                  </a:cubicBezTo>
                  <a:cubicBezTo>
                    <a:pt x="49689" y="5663"/>
                    <a:pt x="49642" y="5689"/>
                    <a:pt x="49597" y="5689"/>
                  </a:cubicBezTo>
                  <a:cubicBezTo>
                    <a:pt x="49539" y="5689"/>
                    <a:pt x="49484" y="5646"/>
                    <a:pt x="49503" y="5571"/>
                  </a:cubicBezTo>
                  <a:cubicBezTo>
                    <a:pt x="49503" y="5171"/>
                    <a:pt x="49436" y="4737"/>
                    <a:pt x="49370" y="4337"/>
                  </a:cubicBezTo>
                  <a:cubicBezTo>
                    <a:pt x="49370" y="4240"/>
                    <a:pt x="49437" y="4188"/>
                    <a:pt x="49501" y="4188"/>
                  </a:cubicBezTo>
                  <a:close/>
                  <a:moveTo>
                    <a:pt x="1305" y="4819"/>
                  </a:moveTo>
                  <a:cubicBezTo>
                    <a:pt x="1372" y="4819"/>
                    <a:pt x="1435" y="4862"/>
                    <a:pt x="1435" y="4937"/>
                  </a:cubicBezTo>
                  <a:cubicBezTo>
                    <a:pt x="1369" y="5504"/>
                    <a:pt x="1335" y="6005"/>
                    <a:pt x="1502" y="6538"/>
                  </a:cubicBezTo>
                  <a:cubicBezTo>
                    <a:pt x="1522" y="6619"/>
                    <a:pt x="1481" y="6663"/>
                    <a:pt x="1438" y="6663"/>
                  </a:cubicBezTo>
                  <a:cubicBezTo>
                    <a:pt x="1411" y="6663"/>
                    <a:pt x="1382" y="6645"/>
                    <a:pt x="1369" y="6605"/>
                  </a:cubicBezTo>
                  <a:cubicBezTo>
                    <a:pt x="1135" y="6071"/>
                    <a:pt x="1002" y="5471"/>
                    <a:pt x="1168" y="4904"/>
                  </a:cubicBezTo>
                  <a:cubicBezTo>
                    <a:pt x="1198" y="4845"/>
                    <a:pt x="1253" y="4819"/>
                    <a:pt x="1305" y="4819"/>
                  </a:cubicBezTo>
                  <a:close/>
                  <a:moveTo>
                    <a:pt x="49586" y="7739"/>
                  </a:moveTo>
                  <a:cubicBezTo>
                    <a:pt x="49628" y="7739"/>
                    <a:pt x="49670" y="7773"/>
                    <a:pt x="49670" y="7839"/>
                  </a:cubicBezTo>
                  <a:cubicBezTo>
                    <a:pt x="49736" y="8306"/>
                    <a:pt x="49703" y="8773"/>
                    <a:pt x="49703" y="9240"/>
                  </a:cubicBezTo>
                  <a:cubicBezTo>
                    <a:pt x="49703" y="9307"/>
                    <a:pt x="49653" y="9340"/>
                    <a:pt x="49599" y="9340"/>
                  </a:cubicBezTo>
                  <a:cubicBezTo>
                    <a:pt x="49545" y="9340"/>
                    <a:pt x="49486" y="9307"/>
                    <a:pt x="49470" y="9240"/>
                  </a:cubicBezTo>
                  <a:cubicBezTo>
                    <a:pt x="49470" y="8773"/>
                    <a:pt x="49470" y="8306"/>
                    <a:pt x="49503" y="7839"/>
                  </a:cubicBezTo>
                  <a:cubicBezTo>
                    <a:pt x="49503" y="7773"/>
                    <a:pt x="49545" y="7739"/>
                    <a:pt x="49586" y="7739"/>
                  </a:cubicBezTo>
                  <a:close/>
                  <a:moveTo>
                    <a:pt x="1278" y="8355"/>
                  </a:moveTo>
                  <a:cubicBezTo>
                    <a:pt x="1339" y="8355"/>
                    <a:pt x="1402" y="8398"/>
                    <a:pt x="1402" y="8473"/>
                  </a:cubicBezTo>
                  <a:cubicBezTo>
                    <a:pt x="1402" y="9007"/>
                    <a:pt x="1369" y="9541"/>
                    <a:pt x="1335" y="10074"/>
                  </a:cubicBezTo>
                  <a:cubicBezTo>
                    <a:pt x="1335" y="10158"/>
                    <a:pt x="1285" y="10199"/>
                    <a:pt x="1235" y="10199"/>
                  </a:cubicBezTo>
                  <a:cubicBezTo>
                    <a:pt x="1185" y="10199"/>
                    <a:pt x="1135" y="10158"/>
                    <a:pt x="1135" y="10074"/>
                  </a:cubicBezTo>
                  <a:cubicBezTo>
                    <a:pt x="1068" y="9541"/>
                    <a:pt x="1068" y="8973"/>
                    <a:pt x="1168" y="8440"/>
                  </a:cubicBezTo>
                  <a:cubicBezTo>
                    <a:pt x="1183" y="8381"/>
                    <a:pt x="1230" y="8355"/>
                    <a:pt x="1278" y="8355"/>
                  </a:cubicBezTo>
                  <a:close/>
                  <a:moveTo>
                    <a:pt x="1385" y="11500"/>
                  </a:moveTo>
                  <a:cubicBezTo>
                    <a:pt x="1427" y="11500"/>
                    <a:pt x="1469" y="11525"/>
                    <a:pt x="1469" y="11575"/>
                  </a:cubicBezTo>
                  <a:cubicBezTo>
                    <a:pt x="1569" y="11942"/>
                    <a:pt x="1502" y="12376"/>
                    <a:pt x="1469" y="12776"/>
                  </a:cubicBezTo>
                  <a:cubicBezTo>
                    <a:pt x="1469" y="12826"/>
                    <a:pt x="1427" y="12851"/>
                    <a:pt x="1385" y="12851"/>
                  </a:cubicBezTo>
                  <a:cubicBezTo>
                    <a:pt x="1344" y="12851"/>
                    <a:pt x="1302" y="12826"/>
                    <a:pt x="1302" y="12776"/>
                  </a:cubicBezTo>
                  <a:cubicBezTo>
                    <a:pt x="1269" y="12376"/>
                    <a:pt x="1202" y="11942"/>
                    <a:pt x="1302" y="11575"/>
                  </a:cubicBezTo>
                  <a:cubicBezTo>
                    <a:pt x="1302" y="11525"/>
                    <a:pt x="1344" y="11500"/>
                    <a:pt x="1385" y="11500"/>
                  </a:cubicBezTo>
                  <a:close/>
                  <a:moveTo>
                    <a:pt x="49803" y="11475"/>
                  </a:moveTo>
                  <a:cubicBezTo>
                    <a:pt x="49853" y="11475"/>
                    <a:pt x="49903" y="11509"/>
                    <a:pt x="49903" y="11575"/>
                  </a:cubicBezTo>
                  <a:cubicBezTo>
                    <a:pt x="49937" y="11976"/>
                    <a:pt x="49937" y="12376"/>
                    <a:pt x="49903" y="12776"/>
                  </a:cubicBezTo>
                  <a:cubicBezTo>
                    <a:pt x="49903" y="12843"/>
                    <a:pt x="49853" y="12876"/>
                    <a:pt x="49803" y="12876"/>
                  </a:cubicBezTo>
                  <a:cubicBezTo>
                    <a:pt x="49753" y="12876"/>
                    <a:pt x="49703" y="12843"/>
                    <a:pt x="49703" y="12776"/>
                  </a:cubicBezTo>
                  <a:cubicBezTo>
                    <a:pt x="49670" y="12376"/>
                    <a:pt x="49670" y="11976"/>
                    <a:pt x="49703" y="11575"/>
                  </a:cubicBezTo>
                  <a:cubicBezTo>
                    <a:pt x="49703" y="11509"/>
                    <a:pt x="49753" y="11475"/>
                    <a:pt x="49803" y="11475"/>
                  </a:cubicBezTo>
                  <a:close/>
                  <a:moveTo>
                    <a:pt x="1285" y="14252"/>
                  </a:moveTo>
                  <a:cubicBezTo>
                    <a:pt x="1335" y="14252"/>
                    <a:pt x="1385" y="14294"/>
                    <a:pt x="1402" y="14377"/>
                  </a:cubicBezTo>
                  <a:cubicBezTo>
                    <a:pt x="1469" y="14811"/>
                    <a:pt x="1402" y="15245"/>
                    <a:pt x="1402" y="15645"/>
                  </a:cubicBezTo>
                  <a:cubicBezTo>
                    <a:pt x="1385" y="15728"/>
                    <a:pt x="1327" y="15770"/>
                    <a:pt x="1273" y="15770"/>
                  </a:cubicBezTo>
                  <a:cubicBezTo>
                    <a:pt x="1219" y="15770"/>
                    <a:pt x="1168" y="15728"/>
                    <a:pt x="1168" y="15645"/>
                  </a:cubicBezTo>
                  <a:cubicBezTo>
                    <a:pt x="1135" y="15245"/>
                    <a:pt x="1102" y="14811"/>
                    <a:pt x="1168" y="14377"/>
                  </a:cubicBezTo>
                  <a:cubicBezTo>
                    <a:pt x="1185" y="14294"/>
                    <a:pt x="1235" y="14252"/>
                    <a:pt x="1285" y="14252"/>
                  </a:cubicBezTo>
                  <a:close/>
                  <a:moveTo>
                    <a:pt x="49703" y="15653"/>
                  </a:moveTo>
                  <a:cubicBezTo>
                    <a:pt x="49762" y="15653"/>
                    <a:pt x="49820" y="15695"/>
                    <a:pt x="49837" y="15778"/>
                  </a:cubicBezTo>
                  <a:cubicBezTo>
                    <a:pt x="49837" y="16145"/>
                    <a:pt x="49803" y="16546"/>
                    <a:pt x="49803" y="16946"/>
                  </a:cubicBezTo>
                  <a:cubicBezTo>
                    <a:pt x="49803" y="17013"/>
                    <a:pt x="49753" y="17046"/>
                    <a:pt x="49703" y="17046"/>
                  </a:cubicBezTo>
                  <a:cubicBezTo>
                    <a:pt x="49653" y="17046"/>
                    <a:pt x="49603" y="17013"/>
                    <a:pt x="49603" y="16946"/>
                  </a:cubicBezTo>
                  <a:cubicBezTo>
                    <a:pt x="49603" y="16546"/>
                    <a:pt x="49570" y="16145"/>
                    <a:pt x="49570" y="15778"/>
                  </a:cubicBezTo>
                  <a:cubicBezTo>
                    <a:pt x="49586" y="15695"/>
                    <a:pt x="49645" y="15653"/>
                    <a:pt x="49703" y="15653"/>
                  </a:cubicBezTo>
                  <a:close/>
                  <a:moveTo>
                    <a:pt x="1286" y="17447"/>
                  </a:moveTo>
                  <a:cubicBezTo>
                    <a:pt x="1339" y="17447"/>
                    <a:pt x="1388" y="17476"/>
                    <a:pt x="1402" y="17546"/>
                  </a:cubicBezTo>
                  <a:cubicBezTo>
                    <a:pt x="1535" y="18013"/>
                    <a:pt x="1435" y="18547"/>
                    <a:pt x="1302" y="19014"/>
                  </a:cubicBezTo>
                  <a:cubicBezTo>
                    <a:pt x="1276" y="19065"/>
                    <a:pt x="1236" y="19087"/>
                    <a:pt x="1198" y="19087"/>
                  </a:cubicBezTo>
                  <a:cubicBezTo>
                    <a:pt x="1137" y="19087"/>
                    <a:pt x="1081" y="19030"/>
                    <a:pt x="1102" y="18947"/>
                  </a:cubicBezTo>
                  <a:cubicBezTo>
                    <a:pt x="1168" y="18480"/>
                    <a:pt x="1102" y="18047"/>
                    <a:pt x="1135" y="17580"/>
                  </a:cubicBezTo>
                  <a:cubicBezTo>
                    <a:pt x="1135" y="17502"/>
                    <a:pt x="1214" y="17447"/>
                    <a:pt x="1286" y="17447"/>
                  </a:cubicBezTo>
                  <a:close/>
                  <a:moveTo>
                    <a:pt x="49920" y="19214"/>
                  </a:moveTo>
                  <a:cubicBezTo>
                    <a:pt x="49962" y="19214"/>
                    <a:pt x="50003" y="19248"/>
                    <a:pt x="50003" y="19314"/>
                  </a:cubicBezTo>
                  <a:cubicBezTo>
                    <a:pt x="50037" y="19715"/>
                    <a:pt x="50037" y="20148"/>
                    <a:pt x="50003" y="20582"/>
                  </a:cubicBezTo>
                  <a:cubicBezTo>
                    <a:pt x="50003" y="20649"/>
                    <a:pt x="49953" y="20682"/>
                    <a:pt x="49903" y="20682"/>
                  </a:cubicBezTo>
                  <a:cubicBezTo>
                    <a:pt x="49853" y="20682"/>
                    <a:pt x="49803" y="20649"/>
                    <a:pt x="49803" y="20582"/>
                  </a:cubicBezTo>
                  <a:cubicBezTo>
                    <a:pt x="49803" y="20148"/>
                    <a:pt x="49803" y="19715"/>
                    <a:pt x="49837" y="19314"/>
                  </a:cubicBezTo>
                  <a:cubicBezTo>
                    <a:pt x="49837" y="19248"/>
                    <a:pt x="49878" y="19214"/>
                    <a:pt x="49920" y="19214"/>
                  </a:cubicBezTo>
                  <a:close/>
                  <a:moveTo>
                    <a:pt x="1413" y="20585"/>
                  </a:moveTo>
                  <a:cubicBezTo>
                    <a:pt x="1461" y="20585"/>
                    <a:pt x="1502" y="20603"/>
                    <a:pt x="1502" y="20649"/>
                  </a:cubicBezTo>
                  <a:cubicBezTo>
                    <a:pt x="1569" y="21049"/>
                    <a:pt x="1502" y="21449"/>
                    <a:pt x="1602" y="21849"/>
                  </a:cubicBezTo>
                  <a:cubicBezTo>
                    <a:pt x="1623" y="21932"/>
                    <a:pt x="1541" y="21989"/>
                    <a:pt x="1468" y="21989"/>
                  </a:cubicBezTo>
                  <a:cubicBezTo>
                    <a:pt x="1423" y="21989"/>
                    <a:pt x="1381" y="21967"/>
                    <a:pt x="1369" y="21916"/>
                  </a:cubicBezTo>
                  <a:cubicBezTo>
                    <a:pt x="1235" y="21516"/>
                    <a:pt x="1135" y="21049"/>
                    <a:pt x="1269" y="20649"/>
                  </a:cubicBezTo>
                  <a:cubicBezTo>
                    <a:pt x="1287" y="20612"/>
                    <a:pt x="1355" y="20585"/>
                    <a:pt x="1413" y="20585"/>
                  </a:cubicBezTo>
                  <a:close/>
                  <a:moveTo>
                    <a:pt x="49916" y="22850"/>
                  </a:moveTo>
                  <a:cubicBezTo>
                    <a:pt x="49962" y="22850"/>
                    <a:pt x="50003" y="22883"/>
                    <a:pt x="50003" y="22950"/>
                  </a:cubicBezTo>
                  <a:cubicBezTo>
                    <a:pt x="50037" y="23384"/>
                    <a:pt x="50037" y="23784"/>
                    <a:pt x="50003" y="24218"/>
                  </a:cubicBezTo>
                  <a:cubicBezTo>
                    <a:pt x="50003" y="24284"/>
                    <a:pt x="49962" y="24318"/>
                    <a:pt x="49916" y="24318"/>
                  </a:cubicBezTo>
                  <a:cubicBezTo>
                    <a:pt x="49870" y="24318"/>
                    <a:pt x="49820" y="24284"/>
                    <a:pt x="49803" y="24218"/>
                  </a:cubicBezTo>
                  <a:cubicBezTo>
                    <a:pt x="49770" y="23784"/>
                    <a:pt x="49770" y="23384"/>
                    <a:pt x="49803" y="22950"/>
                  </a:cubicBezTo>
                  <a:cubicBezTo>
                    <a:pt x="49820" y="22883"/>
                    <a:pt x="49870" y="22850"/>
                    <a:pt x="49916" y="22850"/>
                  </a:cubicBezTo>
                  <a:close/>
                  <a:moveTo>
                    <a:pt x="1485" y="23684"/>
                  </a:moveTo>
                  <a:cubicBezTo>
                    <a:pt x="1535" y="23684"/>
                    <a:pt x="1585" y="23717"/>
                    <a:pt x="1602" y="23784"/>
                  </a:cubicBezTo>
                  <a:cubicBezTo>
                    <a:pt x="1702" y="24218"/>
                    <a:pt x="1635" y="24751"/>
                    <a:pt x="1569" y="25185"/>
                  </a:cubicBezTo>
                  <a:cubicBezTo>
                    <a:pt x="1569" y="25252"/>
                    <a:pt x="1527" y="25285"/>
                    <a:pt x="1485" y="25285"/>
                  </a:cubicBezTo>
                  <a:cubicBezTo>
                    <a:pt x="1444" y="25285"/>
                    <a:pt x="1402" y="25252"/>
                    <a:pt x="1402" y="25185"/>
                  </a:cubicBezTo>
                  <a:cubicBezTo>
                    <a:pt x="1369" y="24751"/>
                    <a:pt x="1269" y="24218"/>
                    <a:pt x="1369" y="23784"/>
                  </a:cubicBezTo>
                  <a:cubicBezTo>
                    <a:pt x="1385" y="23717"/>
                    <a:pt x="1435" y="23684"/>
                    <a:pt x="1485" y="23684"/>
                  </a:cubicBezTo>
                  <a:close/>
                  <a:moveTo>
                    <a:pt x="50120" y="25977"/>
                  </a:moveTo>
                  <a:cubicBezTo>
                    <a:pt x="50162" y="25977"/>
                    <a:pt x="50203" y="26002"/>
                    <a:pt x="50203" y="26052"/>
                  </a:cubicBezTo>
                  <a:cubicBezTo>
                    <a:pt x="50237" y="26519"/>
                    <a:pt x="50237" y="26986"/>
                    <a:pt x="50203" y="27453"/>
                  </a:cubicBezTo>
                  <a:cubicBezTo>
                    <a:pt x="50203" y="27503"/>
                    <a:pt x="50170" y="27528"/>
                    <a:pt x="50133" y="27528"/>
                  </a:cubicBezTo>
                  <a:cubicBezTo>
                    <a:pt x="50095" y="27528"/>
                    <a:pt x="50053" y="27503"/>
                    <a:pt x="50037" y="27453"/>
                  </a:cubicBezTo>
                  <a:cubicBezTo>
                    <a:pt x="50037" y="26986"/>
                    <a:pt x="50003" y="26519"/>
                    <a:pt x="50037" y="26052"/>
                  </a:cubicBezTo>
                  <a:cubicBezTo>
                    <a:pt x="50037" y="26002"/>
                    <a:pt x="50078" y="25977"/>
                    <a:pt x="50120" y="25977"/>
                  </a:cubicBezTo>
                  <a:close/>
                  <a:moveTo>
                    <a:pt x="1473" y="27023"/>
                  </a:moveTo>
                  <a:cubicBezTo>
                    <a:pt x="1519" y="27023"/>
                    <a:pt x="1569" y="27050"/>
                    <a:pt x="1569" y="27086"/>
                  </a:cubicBezTo>
                  <a:cubicBezTo>
                    <a:pt x="1669" y="27453"/>
                    <a:pt x="1635" y="27820"/>
                    <a:pt x="1602" y="28187"/>
                  </a:cubicBezTo>
                  <a:cubicBezTo>
                    <a:pt x="1602" y="28254"/>
                    <a:pt x="1560" y="28287"/>
                    <a:pt x="1519" y="28287"/>
                  </a:cubicBezTo>
                  <a:cubicBezTo>
                    <a:pt x="1477" y="28287"/>
                    <a:pt x="1435" y="28254"/>
                    <a:pt x="1435" y="28187"/>
                  </a:cubicBezTo>
                  <a:cubicBezTo>
                    <a:pt x="1369" y="27820"/>
                    <a:pt x="1302" y="27453"/>
                    <a:pt x="1402" y="27086"/>
                  </a:cubicBezTo>
                  <a:cubicBezTo>
                    <a:pt x="1402" y="27041"/>
                    <a:pt x="1436" y="27023"/>
                    <a:pt x="1473" y="27023"/>
                  </a:cubicBezTo>
                  <a:close/>
                  <a:moveTo>
                    <a:pt x="50033" y="28421"/>
                  </a:moveTo>
                  <a:cubicBezTo>
                    <a:pt x="50087" y="28421"/>
                    <a:pt x="50137" y="28454"/>
                    <a:pt x="50137" y="28521"/>
                  </a:cubicBezTo>
                  <a:cubicBezTo>
                    <a:pt x="50170" y="28954"/>
                    <a:pt x="50170" y="29388"/>
                    <a:pt x="50137" y="29788"/>
                  </a:cubicBezTo>
                  <a:cubicBezTo>
                    <a:pt x="50137" y="29872"/>
                    <a:pt x="50087" y="29913"/>
                    <a:pt x="50033" y="29913"/>
                  </a:cubicBezTo>
                  <a:cubicBezTo>
                    <a:pt x="49978" y="29913"/>
                    <a:pt x="49920" y="29872"/>
                    <a:pt x="49903" y="29788"/>
                  </a:cubicBezTo>
                  <a:cubicBezTo>
                    <a:pt x="49870" y="29388"/>
                    <a:pt x="49870" y="28954"/>
                    <a:pt x="49903" y="28521"/>
                  </a:cubicBezTo>
                  <a:cubicBezTo>
                    <a:pt x="49920" y="28454"/>
                    <a:pt x="49978" y="28421"/>
                    <a:pt x="50033" y="28421"/>
                  </a:cubicBezTo>
                  <a:close/>
                  <a:moveTo>
                    <a:pt x="1610" y="29792"/>
                  </a:moveTo>
                  <a:cubicBezTo>
                    <a:pt x="1680" y="29792"/>
                    <a:pt x="1755" y="29856"/>
                    <a:pt x="1736" y="29955"/>
                  </a:cubicBezTo>
                  <a:cubicBezTo>
                    <a:pt x="1669" y="30289"/>
                    <a:pt x="1702" y="30656"/>
                    <a:pt x="1869" y="30956"/>
                  </a:cubicBezTo>
                  <a:cubicBezTo>
                    <a:pt x="1893" y="31028"/>
                    <a:pt x="1830" y="31083"/>
                    <a:pt x="1769" y="31083"/>
                  </a:cubicBezTo>
                  <a:cubicBezTo>
                    <a:pt x="1745" y="31083"/>
                    <a:pt x="1721" y="31075"/>
                    <a:pt x="1702" y="31056"/>
                  </a:cubicBezTo>
                  <a:cubicBezTo>
                    <a:pt x="1469" y="30689"/>
                    <a:pt x="1369" y="30289"/>
                    <a:pt x="1502" y="29888"/>
                  </a:cubicBezTo>
                  <a:cubicBezTo>
                    <a:pt x="1516" y="29821"/>
                    <a:pt x="1562" y="29792"/>
                    <a:pt x="1610" y="29792"/>
                  </a:cubicBezTo>
                  <a:close/>
                  <a:moveTo>
                    <a:pt x="31173" y="31108"/>
                  </a:moveTo>
                  <a:cubicBezTo>
                    <a:pt x="31316" y="31108"/>
                    <a:pt x="31457" y="31112"/>
                    <a:pt x="31590" y="31123"/>
                  </a:cubicBezTo>
                  <a:cubicBezTo>
                    <a:pt x="31690" y="31123"/>
                    <a:pt x="31690" y="31256"/>
                    <a:pt x="31590" y="31256"/>
                  </a:cubicBezTo>
                  <a:cubicBezTo>
                    <a:pt x="31457" y="31267"/>
                    <a:pt x="31316" y="31271"/>
                    <a:pt x="31173" y="31271"/>
                  </a:cubicBezTo>
                  <a:cubicBezTo>
                    <a:pt x="30886" y="31271"/>
                    <a:pt x="30589" y="31256"/>
                    <a:pt x="30323" y="31256"/>
                  </a:cubicBezTo>
                  <a:cubicBezTo>
                    <a:pt x="30223" y="31256"/>
                    <a:pt x="30223" y="31123"/>
                    <a:pt x="30323" y="31123"/>
                  </a:cubicBezTo>
                  <a:cubicBezTo>
                    <a:pt x="30589" y="31123"/>
                    <a:pt x="30886" y="31108"/>
                    <a:pt x="31173" y="31108"/>
                  </a:cubicBezTo>
                  <a:close/>
                  <a:moveTo>
                    <a:pt x="42731" y="30989"/>
                  </a:moveTo>
                  <a:cubicBezTo>
                    <a:pt x="42898" y="30989"/>
                    <a:pt x="42865" y="31189"/>
                    <a:pt x="42731" y="31189"/>
                  </a:cubicBezTo>
                  <a:cubicBezTo>
                    <a:pt x="42064" y="31289"/>
                    <a:pt x="41397" y="31289"/>
                    <a:pt x="40697" y="31323"/>
                  </a:cubicBezTo>
                  <a:cubicBezTo>
                    <a:pt x="40563" y="31323"/>
                    <a:pt x="40563" y="31123"/>
                    <a:pt x="40697" y="31089"/>
                  </a:cubicBezTo>
                  <a:cubicBezTo>
                    <a:pt x="41364" y="31056"/>
                    <a:pt x="42064" y="30989"/>
                    <a:pt x="42731" y="30989"/>
                  </a:cubicBezTo>
                  <a:close/>
                  <a:moveTo>
                    <a:pt x="37062" y="30986"/>
                  </a:moveTo>
                  <a:cubicBezTo>
                    <a:pt x="37072" y="30986"/>
                    <a:pt x="37083" y="30987"/>
                    <a:pt x="37094" y="30989"/>
                  </a:cubicBezTo>
                  <a:cubicBezTo>
                    <a:pt x="37661" y="31089"/>
                    <a:pt x="38195" y="31056"/>
                    <a:pt x="38762" y="31089"/>
                  </a:cubicBezTo>
                  <a:cubicBezTo>
                    <a:pt x="38895" y="31089"/>
                    <a:pt x="38929" y="31289"/>
                    <a:pt x="38795" y="31289"/>
                  </a:cubicBezTo>
                  <a:cubicBezTo>
                    <a:pt x="38606" y="31323"/>
                    <a:pt x="38414" y="31338"/>
                    <a:pt x="38218" y="31338"/>
                  </a:cubicBezTo>
                  <a:cubicBezTo>
                    <a:pt x="37828" y="31338"/>
                    <a:pt x="37428" y="31278"/>
                    <a:pt x="37027" y="31189"/>
                  </a:cubicBezTo>
                  <a:cubicBezTo>
                    <a:pt x="36872" y="31189"/>
                    <a:pt x="36919" y="30986"/>
                    <a:pt x="37062" y="30986"/>
                  </a:cubicBezTo>
                  <a:close/>
                  <a:moveTo>
                    <a:pt x="9691" y="31198"/>
                  </a:moveTo>
                  <a:cubicBezTo>
                    <a:pt x="9916" y="31198"/>
                    <a:pt x="10142" y="31206"/>
                    <a:pt x="10375" y="31223"/>
                  </a:cubicBezTo>
                  <a:cubicBezTo>
                    <a:pt x="10508" y="31223"/>
                    <a:pt x="10508" y="31390"/>
                    <a:pt x="10375" y="31390"/>
                  </a:cubicBezTo>
                  <a:lnTo>
                    <a:pt x="9007" y="31390"/>
                  </a:lnTo>
                  <a:cubicBezTo>
                    <a:pt x="8874" y="31390"/>
                    <a:pt x="8874" y="31223"/>
                    <a:pt x="9007" y="31223"/>
                  </a:cubicBezTo>
                  <a:cubicBezTo>
                    <a:pt x="9241" y="31206"/>
                    <a:pt x="9466" y="31198"/>
                    <a:pt x="9691" y="31198"/>
                  </a:cubicBezTo>
                  <a:close/>
                  <a:moveTo>
                    <a:pt x="46167" y="31056"/>
                  </a:moveTo>
                  <a:cubicBezTo>
                    <a:pt x="46267" y="31056"/>
                    <a:pt x="46301" y="31256"/>
                    <a:pt x="46201" y="31256"/>
                  </a:cubicBezTo>
                  <a:cubicBezTo>
                    <a:pt x="45567" y="31390"/>
                    <a:pt x="44866" y="31390"/>
                    <a:pt x="44233" y="31390"/>
                  </a:cubicBezTo>
                  <a:cubicBezTo>
                    <a:pt x="44099" y="31390"/>
                    <a:pt x="44132" y="31223"/>
                    <a:pt x="44233" y="31189"/>
                  </a:cubicBezTo>
                  <a:cubicBezTo>
                    <a:pt x="44499" y="31156"/>
                    <a:pt x="44800" y="31123"/>
                    <a:pt x="45066" y="31089"/>
                  </a:cubicBezTo>
                  <a:lnTo>
                    <a:pt x="45100" y="31089"/>
                  </a:lnTo>
                  <a:cubicBezTo>
                    <a:pt x="45467" y="31056"/>
                    <a:pt x="45800" y="31056"/>
                    <a:pt x="46167" y="31056"/>
                  </a:cubicBezTo>
                  <a:close/>
                  <a:moveTo>
                    <a:pt x="27743" y="31186"/>
                  </a:moveTo>
                  <a:cubicBezTo>
                    <a:pt x="27830" y="31186"/>
                    <a:pt x="27877" y="31359"/>
                    <a:pt x="27754" y="31390"/>
                  </a:cubicBezTo>
                  <a:cubicBezTo>
                    <a:pt x="27437" y="31453"/>
                    <a:pt x="27120" y="31476"/>
                    <a:pt x="26802" y="31476"/>
                  </a:cubicBezTo>
                  <a:cubicBezTo>
                    <a:pt x="26619" y="31476"/>
                    <a:pt x="26436" y="31468"/>
                    <a:pt x="26253" y="31456"/>
                  </a:cubicBezTo>
                  <a:cubicBezTo>
                    <a:pt x="26120" y="31423"/>
                    <a:pt x="26120" y="31256"/>
                    <a:pt x="26253" y="31256"/>
                  </a:cubicBezTo>
                  <a:cubicBezTo>
                    <a:pt x="26378" y="31265"/>
                    <a:pt x="26506" y="31269"/>
                    <a:pt x="26635" y="31269"/>
                  </a:cubicBezTo>
                  <a:cubicBezTo>
                    <a:pt x="26988" y="31269"/>
                    <a:pt x="27354" y="31238"/>
                    <a:pt x="27721" y="31189"/>
                  </a:cubicBezTo>
                  <a:cubicBezTo>
                    <a:pt x="27728" y="31187"/>
                    <a:pt x="27736" y="31186"/>
                    <a:pt x="27743" y="31186"/>
                  </a:cubicBezTo>
                  <a:close/>
                  <a:moveTo>
                    <a:pt x="24511" y="31085"/>
                  </a:moveTo>
                  <a:cubicBezTo>
                    <a:pt x="24596" y="31085"/>
                    <a:pt x="24643" y="31226"/>
                    <a:pt x="24552" y="31256"/>
                  </a:cubicBezTo>
                  <a:cubicBezTo>
                    <a:pt x="24161" y="31412"/>
                    <a:pt x="23759" y="31477"/>
                    <a:pt x="23352" y="31477"/>
                  </a:cubicBezTo>
                  <a:cubicBezTo>
                    <a:pt x="23064" y="31477"/>
                    <a:pt x="22774" y="31445"/>
                    <a:pt x="22484" y="31390"/>
                  </a:cubicBezTo>
                  <a:cubicBezTo>
                    <a:pt x="22384" y="31390"/>
                    <a:pt x="22417" y="31256"/>
                    <a:pt x="22517" y="31256"/>
                  </a:cubicBezTo>
                  <a:cubicBezTo>
                    <a:pt x="22701" y="31284"/>
                    <a:pt x="22882" y="31296"/>
                    <a:pt x="23062" y="31296"/>
                  </a:cubicBezTo>
                  <a:cubicBezTo>
                    <a:pt x="23536" y="31296"/>
                    <a:pt x="24002" y="31210"/>
                    <a:pt x="24485" y="31089"/>
                  </a:cubicBezTo>
                  <a:cubicBezTo>
                    <a:pt x="24494" y="31086"/>
                    <a:pt x="24503" y="31085"/>
                    <a:pt x="24511" y="31085"/>
                  </a:cubicBezTo>
                  <a:close/>
                  <a:moveTo>
                    <a:pt x="7173" y="31289"/>
                  </a:moveTo>
                  <a:cubicBezTo>
                    <a:pt x="7306" y="31323"/>
                    <a:pt x="7306" y="31490"/>
                    <a:pt x="7173" y="31523"/>
                  </a:cubicBezTo>
                  <a:lnTo>
                    <a:pt x="5872" y="31523"/>
                  </a:lnTo>
                  <a:cubicBezTo>
                    <a:pt x="5738" y="31523"/>
                    <a:pt x="5738" y="31323"/>
                    <a:pt x="5872" y="31289"/>
                  </a:cubicBezTo>
                  <a:close/>
                  <a:moveTo>
                    <a:pt x="21216" y="31289"/>
                  </a:moveTo>
                  <a:cubicBezTo>
                    <a:pt x="21350" y="31289"/>
                    <a:pt x="21350" y="31490"/>
                    <a:pt x="21216" y="31523"/>
                  </a:cubicBezTo>
                  <a:cubicBezTo>
                    <a:pt x="20616" y="31523"/>
                    <a:pt x="19982" y="31523"/>
                    <a:pt x="19381" y="31490"/>
                  </a:cubicBezTo>
                  <a:cubicBezTo>
                    <a:pt x="19248" y="31490"/>
                    <a:pt x="19248" y="31323"/>
                    <a:pt x="19381" y="31289"/>
                  </a:cubicBezTo>
                  <a:close/>
                  <a:moveTo>
                    <a:pt x="13227" y="31281"/>
                  </a:moveTo>
                  <a:cubicBezTo>
                    <a:pt x="13502" y="31281"/>
                    <a:pt x="13777" y="31289"/>
                    <a:pt x="14044" y="31323"/>
                  </a:cubicBezTo>
                  <a:cubicBezTo>
                    <a:pt x="14144" y="31323"/>
                    <a:pt x="14144" y="31490"/>
                    <a:pt x="14044" y="31490"/>
                  </a:cubicBezTo>
                  <a:cubicBezTo>
                    <a:pt x="13777" y="31523"/>
                    <a:pt x="13502" y="31531"/>
                    <a:pt x="13227" y="31531"/>
                  </a:cubicBezTo>
                  <a:cubicBezTo>
                    <a:pt x="12952" y="31531"/>
                    <a:pt x="12677" y="31523"/>
                    <a:pt x="12410" y="31523"/>
                  </a:cubicBezTo>
                  <a:cubicBezTo>
                    <a:pt x="12276" y="31523"/>
                    <a:pt x="12276" y="31289"/>
                    <a:pt x="12410" y="31289"/>
                  </a:cubicBezTo>
                  <a:cubicBezTo>
                    <a:pt x="12677" y="31289"/>
                    <a:pt x="12952" y="31281"/>
                    <a:pt x="13227" y="31281"/>
                  </a:cubicBezTo>
                  <a:close/>
                  <a:moveTo>
                    <a:pt x="16813" y="31398"/>
                  </a:moveTo>
                  <a:cubicBezTo>
                    <a:pt x="17105" y="31398"/>
                    <a:pt x="17397" y="31406"/>
                    <a:pt x="17680" y="31423"/>
                  </a:cubicBezTo>
                  <a:cubicBezTo>
                    <a:pt x="17814" y="31423"/>
                    <a:pt x="17814" y="31623"/>
                    <a:pt x="17680" y="31623"/>
                  </a:cubicBezTo>
                  <a:cubicBezTo>
                    <a:pt x="17514" y="31633"/>
                    <a:pt x="17345" y="31637"/>
                    <a:pt x="17175" y="31637"/>
                  </a:cubicBezTo>
                  <a:cubicBezTo>
                    <a:pt x="16764" y="31637"/>
                    <a:pt x="16347" y="31613"/>
                    <a:pt x="15946" y="31590"/>
                  </a:cubicBezTo>
                  <a:cubicBezTo>
                    <a:pt x="15846" y="31590"/>
                    <a:pt x="15846" y="31423"/>
                    <a:pt x="15946" y="31423"/>
                  </a:cubicBezTo>
                  <a:cubicBezTo>
                    <a:pt x="16229" y="31406"/>
                    <a:pt x="16521" y="31398"/>
                    <a:pt x="16813" y="31398"/>
                  </a:cubicBezTo>
                  <a:close/>
                  <a:moveTo>
                    <a:pt x="2872" y="31384"/>
                  </a:moveTo>
                  <a:cubicBezTo>
                    <a:pt x="2882" y="31384"/>
                    <a:pt x="2892" y="31386"/>
                    <a:pt x="2903" y="31390"/>
                  </a:cubicBezTo>
                  <a:cubicBezTo>
                    <a:pt x="3120" y="31423"/>
                    <a:pt x="3328" y="31431"/>
                    <a:pt x="3537" y="31431"/>
                  </a:cubicBezTo>
                  <a:cubicBezTo>
                    <a:pt x="3745" y="31431"/>
                    <a:pt x="3954" y="31423"/>
                    <a:pt x="4171" y="31423"/>
                  </a:cubicBezTo>
                  <a:cubicBezTo>
                    <a:pt x="4271" y="31423"/>
                    <a:pt x="4271" y="31556"/>
                    <a:pt x="4204" y="31590"/>
                  </a:cubicBezTo>
                  <a:cubicBezTo>
                    <a:pt x="4059" y="31623"/>
                    <a:pt x="3907" y="31638"/>
                    <a:pt x="3754" y="31638"/>
                  </a:cubicBezTo>
                  <a:cubicBezTo>
                    <a:pt x="3448" y="31638"/>
                    <a:pt x="3137" y="31579"/>
                    <a:pt x="2870" y="31490"/>
                  </a:cubicBezTo>
                  <a:cubicBezTo>
                    <a:pt x="2781" y="31490"/>
                    <a:pt x="2797" y="31384"/>
                    <a:pt x="2872" y="31384"/>
                  </a:cubicBezTo>
                  <a:close/>
                  <a:moveTo>
                    <a:pt x="33714" y="31311"/>
                  </a:moveTo>
                  <a:cubicBezTo>
                    <a:pt x="33727" y="31311"/>
                    <a:pt x="33742" y="31315"/>
                    <a:pt x="33758" y="31323"/>
                  </a:cubicBezTo>
                  <a:cubicBezTo>
                    <a:pt x="33991" y="31386"/>
                    <a:pt x="34210" y="31409"/>
                    <a:pt x="34433" y="31409"/>
                  </a:cubicBezTo>
                  <a:cubicBezTo>
                    <a:pt x="34562" y="31409"/>
                    <a:pt x="34692" y="31402"/>
                    <a:pt x="34826" y="31390"/>
                  </a:cubicBezTo>
                  <a:cubicBezTo>
                    <a:pt x="34926" y="31390"/>
                    <a:pt x="34959" y="31590"/>
                    <a:pt x="34826" y="31623"/>
                  </a:cubicBezTo>
                  <a:cubicBezTo>
                    <a:pt x="34723" y="31642"/>
                    <a:pt x="34621" y="31650"/>
                    <a:pt x="34518" y="31650"/>
                  </a:cubicBezTo>
                  <a:cubicBezTo>
                    <a:pt x="34254" y="31650"/>
                    <a:pt x="33990" y="31595"/>
                    <a:pt x="33725" y="31523"/>
                  </a:cubicBezTo>
                  <a:cubicBezTo>
                    <a:pt x="33608" y="31494"/>
                    <a:pt x="33619" y="31311"/>
                    <a:pt x="33714" y="31311"/>
                  </a:cubicBezTo>
                  <a:close/>
                  <a:moveTo>
                    <a:pt x="50133" y="31219"/>
                  </a:moveTo>
                  <a:cubicBezTo>
                    <a:pt x="50251" y="31219"/>
                    <a:pt x="50327" y="31395"/>
                    <a:pt x="50203" y="31456"/>
                  </a:cubicBezTo>
                  <a:cubicBezTo>
                    <a:pt x="49875" y="31600"/>
                    <a:pt x="49522" y="31668"/>
                    <a:pt x="49167" y="31668"/>
                  </a:cubicBezTo>
                  <a:cubicBezTo>
                    <a:pt x="48944" y="31668"/>
                    <a:pt x="48721" y="31641"/>
                    <a:pt x="48502" y="31590"/>
                  </a:cubicBezTo>
                  <a:cubicBezTo>
                    <a:pt x="48379" y="31559"/>
                    <a:pt x="48427" y="31386"/>
                    <a:pt x="48540" y="31386"/>
                  </a:cubicBezTo>
                  <a:cubicBezTo>
                    <a:pt x="48549" y="31386"/>
                    <a:pt x="48559" y="31387"/>
                    <a:pt x="48569" y="31390"/>
                  </a:cubicBezTo>
                  <a:cubicBezTo>
                    <a:pt x="48734" y="31421"/>
                    <a:pt x="48896" y="31436"/>
                    <a:pt x="49056" y="31436"/>
                  </a:cubicBezTo>
                  <a:cubicBezTo>
                    <a:pt x="49413" y="31436"/>
                    <a:pt x="49758" y="31361"/>
                    <a:pt x="50103" y="31223"/>
                  </a:cubicBezTo>
                  <a:cubicBezTo>
                    <a:pt x="50114" y="31220"/>
                    <a:pt x="50123" y="31219"/>
                    <a:pt x="50133" y="31219"/>
                  </a:cubicBezTo>
                  <a:close/>
                  <a:moveTo>
                    <a:pt x="835" y="0"/>
                  </a:moveTo>
                  <a:cubicBezTo>
                    <a:pt x="802" y="34"/>
                    <a:pt x="768" y="67"/>
                    <a:pt x="735" y="67"/>
                  </a:cubicBezTo>
                  <a:cubicBezTo>
                    <a:pt x="1" y="301"/>
                    <a:pt x="435" y="3703"/>
                    <a:pt x="435" y="4337"/>
                  </a:cubicBezTo>
                  <a:cubicBezTo>
                    <a:pt x="468" y="5638"/>
                    <a:pt x="468" y="6939"/>
                    <a:pt x="501" y="8206"/>
                  </a:cubicBezTo>
                  <a:cubicBezTo>
                    <a:pt x="535" y="10808"/>
                    <a:pt x="568" y="13377"/>
                    <a:pt x="601" y="15979"/>
                  </a:cubicBezTo>
                  <a:cubicBezTo>
                    <a:pt x="635" y="18647"/>
                    <a:pt x="668" y="21316"/>
                    <a:pt x="701" y="23984"/>
                  </a:cubicBezTo>
                  <a:cubicBezTo>
                    <a:pt x="701" y="25218"/>
                    <a:pt x="735" y="26419"/>
                    <a:pt x="735" y="27620"/>
                  </a:cubicBezTo>
                  <a:cubicBezTo>
                    <a:pt x="768" y="28921"/>
                    <a:pt x="568" y="30489"/>
                    <a:pt x="1035" y="31723"/>
                  </a:cubicBezTo>
                  <a:cubicBezTo>
                    <a:pt x="1035" y="31756"/>
                    <a:pt x="1035" y="31790"/>
                    <a:pt x="1035" y="31857"/>
                  </a:cubicBezTo>
                  <a:cubicBezTo>
                    <a:pt x="1425" y="32127"/>
                    <a:pt x="2619" y="32201"/>
                    <a:pt x="3879" y="32201"/>
                  </a:cubicBezTo>
                  <a:cubicBezTo>
                    <a:pt x="5418" y="32201"/>
                    <a:pt x="7054" y="32090"/>
                    <a:pt x="7440" y="32090"/>
                  </a:cubicBezTo>
                  <a:cubicBezTo>
                    <a:pt x="9508" y="32057"/>
                    <a:pt x="11576" y="32057"/>
                    <a:pt x="13677" y="32057"/>
                  </a:cubicBezTo>
                  <a:cubicBezTo>
                    <a:pt x="17647" y="32057"/>
                    <a:pt x="21616" y="32023"/>
                    <a:pt x="25619" y="32023"/>
                  </a:cubicBezTo>
                  <a:cubicBezTo>
                    <a:pt x="32131" y="32023"/>
                    <a:pt x="38642" y="31981"/>
                    <a:pt x="45153" y="31981"/>
                  </a:cubicBezTo>
                  <a:cubicBezTo>
                    <a:pt x="46781" y="31981"/>
                    <a:pt x="48409" y="31983"/>
                    <a:pt x="50037" y="31990"/>
                  </a:cubicBezTo>
                  <a:cubicBezTo>
                    <a:pt x="50070" y="31990"/>
                    <a:pt x="50137" y="32023"/>
                    <a:pt x="50170" y="32023"/>
                  </a:cubicBezTo>
                  <a:cubicBezTo>
                    <a:pt x="51004" y="31089"/>
                    <a:pt x="50737" y="29421"/>
                    <a:pt x="50704" y="28321"/>
                  </a:cubicBezTo>
                  <a:cubicBezTo>
                    <a:pt x="50670" y="27020"/>
                    <a:pt x="50670" y="25719"/>
                    <a:pt x="50637" y="24451"/>
                  </a:cubicBezTo>
                  <a:cubicBezTo>
                    <a:pt x="50604" y="21849"/>
                    <a:pt x="50570" y="19281"/>
                    <a:pt x="50504" y="16712"/>
                  </a:cubicBezTo>
                  <a:lnTo>
                    <a:pt x="50404" y="8707"/>
                  </a:lnTo>
                  <a:cubicBezTo>
                    <a:pt x="50370" y="7506"/>
                    <a:pt x="50337" y="6305"/>
                    <a:pt x="50337" y="5104"/>
                  </a:cubicBezTo>
                  <a:cubicBezTo>
                    <a:pt x="50337" y="4651"/>
                    <a:pt x="50494" y="589"/>
                    <a:pt x="49651" y="589"/>
                  </a:cubicBezTo>
                  <a:cubicBezTo>
                    <a:pt x="49625" y="589"/>
                    <a:pt x="49598" y="593"/>
                    <a:pt x="49570" y="601"/>
                  </a:cubicBezTo>
                  <a:cubicBezTo>
                    <a:pt x="49543" y="610"/>
                    <a:pt x="49516" y="614"/>
                    <a:pt x="49491" y="614"/>
                  </a:cubicBezTo>
                  <a:cubicBezTo>
                    <a:pt x="49421" y="614"/>
                    <a:pt x="49361" y="583"/>
                    <a:pt x="49336" y="534"/>
                  </a:cubicBezTo>
                  <a:cubicBezTo>
                    <a:pt x="48969" y="567"/>
                    <a:pt x="48594" y="576"/>
                    <a:pt x="48223" y="576"/>
                  </a:cubicBezTo>
                  <a:cubicBezTo>
                    <a:pt x="47852" y="576"/>
                    <a:pt x="47485" y="567"/>
                    <a:pt x="47135" y="567"/>
                  </a:cubicBezTo>
                  <a:cubicBezTo>
                    <a:pt x="47035" y="567"/>
                    <a:pt x="46968" y="501"/>
                    <a:pt x="46968" y="467"/>
                  </a:cubicBezTo>
                  <a:cubicBezTo>
                    <a:pt x="39296" y="367"/>
                    <a:pt x="31624" y="267"/>
                    <a:pt x="23951" y="201"/>
                  </a:cubicBezTo>
                  <a:cubicBezTo>
                    <a:pt x="22667" y="189"/>
                    <a:pt x="21382" y="186"/>
                    <a:pt x="20096" y="186"/>
                  </a:cubicBezTo>
                  <a:cubicBezTo>
                    <a:pt x="17525" y="186"/>
                    <a:pt x="14952" y="201"/>
                    <a:pt x="12381" y="201"/>
                  </a:cubicBezTo>
                  <a:cubicBezTo>
                    <a:pt x="8524" y="201"/>
                    <a:pt x="4671" y="167"/>
                    <a:pt x="835" y="0"/>
                  </a:cubicBezTo>
                  <a:close/>
                </a:path>
              </a:pathLst>
            </a:custGeom>
            <a:solidFill>
              <a:schemeClr val="bg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3" name="Google Shape;3213;p71"/>
            <p:cNvSpPr/>
            <p:nvPr/>
          </p:nvSpPr>
          <p:spPr>
            <a:xfrm>
              <a:off x="4977612" y="4793948"/>
              <a:ext cx="36189" cy="8341"/>
            </a:xfrm>
            <a:custGeom>
              <a:avLst/>
              <a:gdLst/>
              <a:ahLst/>
              <a:cxnLst/>
              <a:rect l="l" t="t" r="r" b="b"/>
              <a:pathLst>
                <a:path w="1948" h="449" extrusionOk="0">
                  <a:moveTo>
                    <a:pt x="1754" y="0"/>
                  </a:moveTo>
                  <a:cubicBezTo>
                    <a:pt x="1744" y="0"/>
                    <a:pt x="1735" y="1"/>
                    <a:pt x="1724" y="4"/>
                  </a:cubicBezTo>
                  <a:cubicBezTo>
                    <a:pt x="1379" y="142"/>
                    <a:pt x="1034" y="217"/>
                    <a:pt x="677" y="217"/>
                  </a:cubicBezTo>
                  <a:cubicBezTo>
                    <a:pt x="517" y="217"/>
                    <a:pt x="355" y="202"/>
                    <a:pt x="190" y="171"/>
                  </a:cubicBezTo>
                  <a:cubicBezTo>
                    <a:pt x="180" y="168"/>
                    <a:pt x="170" y="167"/>
                    <a:pt x="161" y="167"/>
                  </a:cubicBezTo>
                  <a:cubicBezTo>
                    <a:pt x="48" y="167"/>
                    <a:pt x="0" y="340"/>
                    <a:pt x="123" y="371"/>
                  </a:cubicBezTo>
                  <a:cubicBezTo>
                    <a:pt x="342" y="422"/>
                    <a:pt x="565" y="449"/>
                    <a:pt x="788" y="449"/>
                  </a:cubicBezTo>
                  <a:cubicBezTo>
                    <a:pt x="1143" y="449"/>
                    <a:pt x="1496" y="381"/>
                    <a:pt x="1824" y="237"/>
                  </a:cubicBezTo>
                  <a:cubicBezTo>
                    <a:pt x="1948" y="176"/>
                    <a:pt x="1872" y="0"/>
                    <a:pt x="175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4" name="Google Shape;3214;p71"/>
            <p:cNvSpPr/>
            <p:nvPr/>
          </p:nvSpPr>
          <p:spPr>
            <a:xfrm>
              <a:off x="5007782" y="4696101"/>
              <a:ext cx="4347" cy="29297"/>
            </a:xfrm>
            <a:custGeom>
              <a:avLst/>
              <a:gdLst/>
              <a:ahLst/>
              <a:cxnLst/>
              <a:rect l="l" t="t" r="r" b="b"/>
              <a:pathLst>
                <a:path w="234" h="1577" extrusionOk="0">
                  <a:moveTo>
                    <a:pt x="121" y="0"/>
                  </a:moveTo>
                  <a:cubicBezTo>
                    <a:pt x="75" y="0"/>
                    <a:pt x="34" y="34"/>
                    <a:pt x="34" y="100"/>
                  </a:cubicBezTo>
                  <a:cubicBezTo>
                    <a:pt x="0" y="567"/>
                    <a:pt x="34" y="1034"/>
                    <a:pt x="67" y="1501"/>
                  </a:cubicBezTo>
                  <a:cubicBezTo>
                    <a:pt x="67" y="1551"/>
                    <a:pt x="100" y="1576"/>
                    <a:pt x="134" y="1576"/>
                  </a:cubicBezTo>
                  <a:cubicBezTo>
                    <a:pt x="167" y="1576"/>
                    <a:pt x="200" y="1551"/>
                    <a:pt x="200" y="1501"/>
                  </a:cubicBezTo>
                  <a:cubicBezTo>
                    <a:pt x="234" y="1034"/>
                    <a:pt x="234" y="567"/>
                    <a:pt x="234" y="100"/>
                  </a:cubicBezTo>
                  <a:cubicBezTo>
                    <a:pt x="217" y="34"/>
                    <a:pt x="167" y="0"/>
                    <a:pt x="12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5" name="Google Shape;3215;p71"/>
            <p:cNvSpPr/>
            <p:nvPr/>
          </p:nvSpPr>
          <p:spPr>
            <a:xfrm>
              <a:off x="5005293" y="4741950"/>
              <a:ext cx="5610" cy="27755"/>
            </a:xfrm>
            <a:custGeom>
              <a:avLst/>
              <a:gdLst/>
              <a:ahLst/>
              <a:cxnLst/>
              <a:rect l="l" t="t" r="r" b="b"/>
              <a:pathLst>
                <a:path w="302" h="1494" extrusionOk="0">
                  <a:moveTo>
                    <a:pt x="164" y="1"/>
                  </a:moveTo>
                  <a:cubicBezTo>
                    <a:pt x="109" y="1"/>
                    <a:pt x="51" y="34"/>
                    <a:pt x="34" y="101"/>
                  </a:cubicBezTo>
                  <a:cubicBezTo>
                    <a:pt x="1" y="534"/>
                    <a:pt x="1" y="968"/>
                    <a:pt x="34" y="1368"/>
                  </a:cubicBezTo>
                  <a:cubicBezTo>
                    <a:pt x="51" y="1452"/>
                    <a:pt x="109" y="1493"/>
                    <a:pt x="164" y="1493"/>
                  </a:cubicBezTo>
                  <a:cubicBezTo>
                    <a:pt x="218" y="1493"/>
                    <a:pt x="268" y="1452"/>
                    <a:pt x="268" y="1368"/>
                  </a:cubicBezTo>
                  <a:cubicBezTo>
                    <a:pt x="301" y="968"/>
                    <a:pt x="301" y="534"/>
                    <a:pt x="268" y="101"/>
                  </a:cubicBezTo>
                  <a:cubicBezTo>
                    <a:pt x="268" y="34"/>
                    <a:pt x="218" y="1"/>
                    <a:pt x="16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6" name="Google Shape;3216;p71"/>
            <p:cNvSpPr/>
            <p:nvPr/>
          </p:nvSpPr>
          <p:spPr>
            <a:xfrm>
              <a:off x="5004067" y="4638473"/>
              <a:ext cx="4347" cy="27272"/>
            </a:xfrm>
            <a:custGeom>
              <a:avLst/>
              <a:gdLst/>
              <a:ahLst/>
              <a:cxnLst/>
              <a:rect l="l" t="t" r="r" b="b"/>
              <a:pathLst>
                <a:path w="234" h="1468" extrusionOk="0">
                  <a:moveTo>
                    <a:pt x="113" y="0"/>
                  </a:moveTo>
                  <a:cubicBezTo>
                    <a:pt x="67" y="0"/>
                    <a:pt x="17" y="33"/>
                    <a:pt x="0" y="100"/>
                  </a:cubicBezTo>
                  <a:cubicBezTo>
                    <a:pt x="0" y="534"/>
                    <a:pt x="0" y="967"/>
                    <a:pt x="34" y="1368"/>
                  </a:cubicBezTo>
                  <a:cubicBezTo>
                    <a:pt x="34" y="1434"/>
                    <a:pt x="75" y="1468"/>
                    <a:pt x="117" y="1468"/>
                  </a:cubicBezTo>
                  <a:cubicBezTo>
                    <a:pt x="159" y="1468"/>
                    <a:pt x="200" y="1434"/>
                    <a:pt x="200" y="1368"/>
                  </a:cubicBezTo>
                  <a:cubicBezTo>
                    <a:pt x="234" y="967"/>
                    <a:pt x="234" y="534"/>
                    <a:pt x="200" y="100"/>
                  </a:cubicBezTo>
                  <a:cubicBezTo>
                    <a:pt x="200" y="33"/>
                    <a:pt x="159" y="0"/>
                    <a:pt x="11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7" name="Google Shape;3217;p71"/>
            <p:cNvSpPr/>
            <p:nvPr/>
          </p:nvSpPr>
          <p:spPr>
            <a:xfrm>
              <a:off x="5003435" y="4570926"/>
              <a:ext cx="4979" cy="27272"/>
            </a:xfrm>
            <a:custGeom>
              <a:avLst/>
              <a:gdLst/>
              <a:ahLst/>
              <a:cxnLst/>
              <a:rect l="l" t="t" r="r" b="b"/>
              <a:pathLst>
                <a:path w="268" h="1468" extrusionOk="0">
                  <a:moveTo>
                    <a:pt x="151" y="0"/>
                  </a:moveTo>
                  <a:cubicBezTo>
                    <a:pt x="109" y="0"/>
                    <a:pt x="68" y="34"/>
                    <a:pt x="68" y="100"/>
                  </a:cubicBezTo>
                  <a:cubicBezTo>
                    <a:pt x="1" y="501"/>
                    <a:pt x="34" y="934"/>
                    <a:pt x="34" y="1368"/>
                  </a:cubicBezTo>
                  <a:cubicBezTo>
                    <a:pt x="34" y="1435"/>
                    <a:pt x="84" y="1468"/>
                    <a:pt x="134" y="1468"/>
                  </a:cubicBezTo>
                  <a:cubicBezTo>
                    <a:pt x="184" y="1468"/>
                    <a:pt x="234" y="1435"/>
                    <a:pt x="234" y="1368"/>
                  </a:cubicBezTo>
                  <a:cubicBezTo>
                    <a:pt x="268" y="934"/>
                    <a:pt x="268" y="501"/>
                    <a:pt x="234" y="100"/>
                  </a:cubicBezTo>
                  <a:cubicBezTo>
                    <a:pt x="234" y="34"/>
                    <a:pt x="193" y="0"/>
                    <a:pt x="1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8" name="Google Shape;3218;p71"/>
            <p:cNvSpPr/>
            <p:nvPr/>
          </p:nvSpPr>
          <p:spPr>
            <a:xfrm>
              <a:off x="5001577" y="4427154"/>
              <a:ext cx="4979" cy="26046"/>
            </a:xfrm>
            <a:custGeom>
              <a:avLst/>
              <a:gdLst/>
              <a:ahLst/>
              <a:cxnLst/>
              <a:rect l="l" t="t" r="r" b="b"/>
              <a:pathLst>
                <a:path w="268" h="1402" extrusionOk="0">
                  <a:moveTo>
                    <a:pt x="138" y="0"/>
                  </a:moveTo>
                  <a:cubicBezTo>
                    <a:pt x="84" y="0"/>
                    <a:pt x="34" y="34"/>
                    <a:pt x="34" y="100"/>
                  </a:cubicBezTo>
                  <a:cubicBezTo>
                    <a:pt x="1" y="501"/>
                    <a:pt x="1" y="901"/>
                    <a:pt x="34" y="1301"/>
                  </a:cubicBezTo>
                  <a:cubicBezTo>
                    <a:pt x="34" y="1368"/>
                    <a:pt x="84" y="1401"/>
                    <a:pt x="134" y="1401"/>
                  </a:cubicBezTo>
                  <a:cubicBezTo>
                    <a:pt x="184" y="1401"/>
                    <a:pt x="234" y="1368"/>
                    <a:pt x="234" y="1301"/>
                  </a:cubicBezTo>
                  <a:cubicBezTo>
                    <a:pt x="268" y="901"/>
                    <a:pt x="268" y="501"/>
                    <a:pt x="268" y="100"/>
                  </a:cubicBezTo>
                  <a:cubicBezTo>
                    <a:pt x="251" y="34"/>
                    <a:pt x="193"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19" name="Google Shape;3219;p71"/>
            <p:cNvSpPr/>
            <p:nvPr/>
          </p:nvSpPr>
          <p:spPr>
            <a:xfrm>
              <a:off x="4999720" y="4504771"/>
              <a:ext cx="4979" cy="25878"/>
            </a:xfrm>
            <a:custGeom>
              <a:avLst/>
              <a:gdLst/>
              <a:ahLst/>
              <a:cxnLst/>
              <a:rect l="l" t="t" r="r" b="b"/>
              <a:pathLst>
                <a:path w="268" h="1393" extrusionOk="0">
                  <a:moveTo>
                    <a:pt x="134" y="0"/>
                  </a:moveTo>
                  <a:cubicBezTo>
                    <a:pt x="76" y="0"/>
                    <a:pt x="17" y="42"/>
                    <a:pt x="1" y="125"/>
                  </a:cubicBezTo>
                  <a:cubicBezTo>
                    <a:pt x="1" y="492"/>
                    <a:pt x="34" y="893"/>
                    <a:pt x="34" y="1293"/>
                  </a:cubicBezTo>
                  <a:cubicBezTo>
                    <a:pt x="34" y="1360"/>
                    <a:pt x="84" y="1393"/>
                    <a:pt x="134" y="1393"/>
                  </a:cubicBezTo>
                  <a:cubicBezTo>
                    <a:pt x="184" y="1393"/>
                    <a:pt x="234" y="1360"/>
                    <a:pt x="234" y="1293"/>
                  </a:cubicBezTo>
                  <a:cubicBezTo>
                    <a:pt x="234" y="893"/>
                    <a:pt x="268" y="492"/>
                    <a:pt x="268" y="125"/>
                  </a:cubicBezTo>
                  <a:cubicBezTo>
                    <a:pt x="251" y="42"/>
                    <a:pt x="193" y="0"/>
                    <a:pt x="13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0" name="Google Shape;3220;p71"/>
            <p:cNvSpPr/>
            <p:nvPr/>
          </p:nvSpPr>
          <p:spPr>
            <a:xfrm>
              <a:off x="4987106" y="4238240"/>
              <a:ext cx="17147" cy="26027"/>
            </a:xfrm>
            <a:custGeom>
              <a:avLst/>
              <a:gdLst/>
              <a:ahLst/>
              <a:cxnLst/>
              <a:rect l="l" t="t" r="r" b="b"/>
              <a:pathLst>
                <a:path w="923" h="1401" extrusionOk="0">
                  <a:moveTo>
                    <a:pt x="153" y="0"/>
                  </a:moveTo>
                  <a:cubicBezTo>
                    <a:pt x="78" y="0"/>
                    <a:pt x="1" y="83"/>
                    <a:pt x="46" y="195"/>
                  </a:cubicBezTo>
                  <a:cubicBezTo>
                    <a:pt x="213" y="562"/>
                    <a:pt x="379" y="963"/>
                    <a:pt x="613" y="1330"/>
                  </a:cubicBezTo>
                  <a:cubicBezTo>
                    <a:pt x="637" y="1379"/>
                    <a:pt x="689" y="1401"/>
                    <a:pt x="741" y="1401"/>
                  </a:cubicBezTo>
                  <a:cubicBezTo>
                    <a:pt x="831" y="1401"/>
                    <a:pt x="922" y="1335"/>
                    <a:pt x="880" y="1230"/>
                  </a:cubicBezTo>
                  <a:cubicBezTo>
                    <a:pt x="713" y="829"/>
                    <a:pt x="480" y="429"/>
                    <a:pt x="246" y="62"/>
                  </a:cubicBezTo>
                  <a:cubicBezTo>
                    <a:pt x="225" y="19"/>
                    <a:pt x="189" y="0"/>
                    <a:pt x="15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1" name="Google Shape;3221;p71"/>
            <p:cNvSpPr/>
            <p:nvPr/>
          </p:nvSpPr>
          <p:spPr>
            <a:xfrm>
              <a:off x="4996004" y="4291761"/>
              <a:ext cx="7450" cy="27978"/>
            </a:xfrm>
            <a:custGeom>
              <a:avLst/>
              <a:gdLst/>
              <a:ahLst/>
              <a:cxnLst/>
              <a:rect l="l" t="t" r="r" b="b"/>
              <a:pathLst>
                <a:path w="401" h="1506" extrusionOk="0">
                  <a:moveTo>
                    <a:pt x="132" y="1"/>
                  </a:moveTo>
                  <a:cubicBezTo>
                    <a:pt x="68" y="1"/>
                    <a:pt x="1" y="53"/>
                    <a:pt x="1" y="150"/>
                  </a:cubicBezTo>
                  <a:cubicBezTo>
                    <a:pt x="67" y="583"/>
                    <a:pt x="134" y="984"/>
                    <a:pt x="134" y="1417"/>
                  </a:cubicBezTo>
                  <a:cubicBezTo>
                    <a:pt x="116" y="1471"/>
                    <a:pt x="165" y="1505"/>
                    <a:pt x="220" y="1505"/>
                  </a:cubicBezTo>
                  <a:cubicBezTo>
                    <a:pt x="267" y="1505"/>
                    <a:pt x="319" y="1479"/>
                    <a:pt x="334" y="1417"/>
                  </a:cubicBezTo>
                  <a:cubicBezTo>
                    <a:pt x="401" y="984"/>
                    <a:pt x="401" y="517"/>
                    <a:pt x="234" y="83"/>
                  </a:cubicBezTo>
                  <a:cubicBezTo>
                    <a:pt x="220" y="27"/>
                    <a:pt x="177" y="1"/>
                    <a:pt x="13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2" name="Google Shape;3222;p71"/>
            <p:cNvSpPr/>
            <p:nvPr/>
          </p:nvSpPr>
          <p:spPr>
            <a:xfrm>
              <a:off x="4997862" y="4357749"/>
              <a:ext cx="4979" cy="29761"/>
            </a:xfrm>
            <a:custGeom>
              <a:avLst/>
              <a:gdLst/>
              <a:ahLst/>
              <a:cxnLst/>
              <a:rect l="l" t="t" r="r" b="b"/>
              <a:pathLst>
                <a:path w="268" h="1602" extrusionOk="0">
                  <a:moveTo>
                    <a:pt x="122" y="0"/>
                  </a:moveTo>
                  <a:cubicBezTo>
                    <a:pt x="76" y="0"/>
                    <a:pt x="34" y="34"/>
                    <a:pt x="34" y="100"/>
                  </a:cubicBezTo>
                  <a:cubicBezTo>
                    <a:pt x="1" y="567"/>
                    <a:pt x="1" y="1034"/>
                    <a:pt x="34" y="1501"/>
                  </a:cubicBezTo>
                  <a:cubicBezTo>
                    <a:pt x="34" y="1568"/>
                    <a:pt x="84" y="1601"/>
                    <a:pt x="134" y="1601"/>
                  </a:cubicBezTo>
                  <a:cubicBezTo>
                    <a:pt x="184" y="1601"/>
                    <a:pt x="234" y="1568"/>
                    <a:pt x="234" y="1501"/>
                  </a:cubicBezTo>
                  <a:cubicBezTo>
                    <a:pt x="234" y="1034"/>
                    <a:pt x="267" y="567"/>
                    <a:pt x="234" y="100"/>
                  </a:cubicBezTo>
                  <a:cubicBezTo>
                    <a:pt x="217" y="34"/>
                    <a:pt x="167" y="0"/>
                    <a:pt x="12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3" name="Google Shape;3223;p71"/>
            <p:cNvSpPr/>
            <p:nvPr/>
          </p:nvSpPr>
          <p:spPr>
            <a:xfrm>
              <a:off x="4943337" y="4231663"/>
              <a:ext cx="31619" cy="5183"/>
            </a:xfrm>
            <a:custGeom>
              <a:avLst/>
              <a:gdLst/>
              <a:ahLst/>
              <a:cxnLst/>
              <a:rect l="l" t="t" r="r" b="b"/>
              <a:pathLst>
                <a:path w="1702" h="279" extrusionOk="0">
                  <a:moveTo>
                    <a:pt x="1101" y="1"/>
                  </a:moveTo>
                  <a:cubicBezTo>
                    <a:pt x="790" y="1"/>
                    <a:pt x="478" y="16"/>
                    <a:pt x="167" y="16"/>
                  </a:cubicBezTo>
                  <a:cubicBezTo>
                    <a:pt x="0" y="16"/>
                    <a:pt x="0" y="249"/>
                    <a:pt x="167" y="249"/>
                  </a:cubicBezTo>
                  <a:cubicBezTo>
                    <a:pt x="478" y="249"/>
                    <a:pt x="790" y="279"/>
                    <a:pt x="1101" y="279"/>
                  </a:cubicBezTo>
                  <a:cubicBezTo>
                    <a:pt x="1257" y="279"/>
                    <a:pt x="1412" y="272"/>
                    <a:pt x="1568" y="249"/>
                  </a:cubicBezTo>
                  <a:cubicBezTo>
                    <a:pt x="1701" y="249"/>
                    <a:pt x="1701" y="49"/>
                    <a:pt x="1568" y="16"/>
                  </a:cubicBezTo>
                  <a:cubicBezTo>
                    <a:pt x="1412" y="5"/>
                    <a:pt x="1257" y="1"/>
                    <a:pt x="11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4" name="Google Shape;3224;p71"/>
            <p:cNvSpPr/>
            <p:nvPr/>
          </p:nvSpPr>
          <p:spPr>
            <a:xfrm>
              <a:off x="4898101" y="4790902"/>
              <a:ext cx="40908" cy="6223"/>
            </a:xfrm>
            <a:custGeom>
              <a:avLst/>
              <a:gdLst/>
              <a:ahLst/>
              <a:cxnLst/>
              <a:rect l="l" t="t" r="r" b="b"/>
              <a:pathLst>
                <a:path w="2202" h="335" extrusionOk="0">
                  <a:moveTo>
                    <a:pt x="2068" y="1"/>
                  </a:moveTo>
                  <a:cubicBezTo>
                    <a:pt x="1701" y="1"/>
                    <a:pt x="1368" y="1"/>
                    <a:pt x="1001" y="34"/>
                  </a:cubicBezTo>
                  <a:lnTo>
                    <a:pt x="967" y="34"/>
                  </a:lnTo>
                  <a:cubicBezTo>
                    <a:pt x="701" y="68"/>
                    <a:pt x="400" y="101"/>
                    <a:pt x="134" y="134"/>
                  </a:cubicBezTo>
                  <a:cubicBezTo>
                    <a:pt x="33" y="134"/>
                    <a:pt x="0" y="335"/>
                    <a:pt x="134" y="335"/>
                  </a:cubicBezTo>
                  <a:cubicBezTo>
                    <a:pt x="767" y="335"/>
                    <a:pt x="1468" y="335"/>
                    <a:pt x="2102" y="201"/>
                  </a:cubicBezTo>
                  <a:cubicBezTo>
                    <a:pt x="2202" y="201"/>
                    <a:pt x="2168" y="1"/>
                    <a:pt x="20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5" name="Google Shape;3225;p71"/>
            <p:cNvSpPr/>
            <p:nvPr/>
          </p:nvSpPr>
          <p:spPr>
            <a:xfrm>
              <a:off x="4885691" y="4230716"/>
              <a:ext cx="33495" cy="6632"/>
            </a:xfrm>
            <a:custGeom>
              <a:avLst/>
              <a:gdLst/>
              <a:ahLst/>
              <a:cxnLst/>
              <a:rect l="l" t="t" r="r" b="b"/>
              <a:pathLst>
                <a:path w="1803" h="357" extrusionOk="0">
                  <a:moveTo>
                    <a:pt x="201" y="0"/>
                  </a:moveTo>
                  <a:cubicBezTo>
                    <a:pt x="34" y="0"/>
                    <a:pt x="1" y="200"/>
                    <a:pt x="134" y="234"/>
                  </a:cubicBezTo>
                  <a:cubicBezTo>
                    <a:pt x="420" y="295"/>
                    <a:pt x="756" y="356"/>
                    <a:pt x="1089" y="356"/>
                  </a:cubicBezTo>
                  <a:cubicBezTo>
                    <a:pt x="1299" y="356"/>
                    <a:pt x="1508" y="332"/>
                    <a:pt x="1702" y="267"/>
                  </a:cubicBezTo>
                  <a:cubicBezTo>
                    <a:pt x="1802" y="234"/>
                    <a:pt x="1769" y="67"/>
                    <a:pt x="1669" y="67"/>
                  </a:cubicBezTo>
                  <a:cubicBezTo>
                    <a:pt x="1168" y="33"/>
                    <a:pt x="701" y="67"/>
                    <a:pt x="20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6" name="Google Shape;3226;p71"/>
            <p:cNvSpPr/>
            <p:nvPr/>
          </p:nvSpPr>
          <p:spPr>
            <a:xfrm>
              <a:off x="4832411" y="4789676"/>
              <a:ext cx="43397" cy="6205"/>
            </a:xfrm>
            <a:custGeom>
              <a:avLst/>
              <a:gdLst/>
              <a:ahLst/>
              <a:cxnLst/>
              <a:rect l="l" t="t" r="r" b="b"/>
              <a:pathLst>
                <a:path w="2336" h="334" extrusionOk="0">
                  <a:moveTo>
                    <a:pt x="2168" y="0"/>
                  </a:moveTo>
                  <a:cubicBezTo>
                    <a:pt x="1501" y="0"/>
                    <a:pt x="834" y="67"/>
                    <a:pt x="134" y="100"/>
                  </a:cubicBezTo>
                  <a:cubicBezTo>
                    <a:pt x="0" y="100"/>
                    <a:pt x="0" y="334"/>
                    <a:pt x="134" y="334"/>
                  </a:cubicBezTo>
                  <a:cubicBezTo>
                    <a:pt x="801" y="300"/>
                    <a:pt x="1501" y="300"/>
                    <a:pt x="2168" y="200"/>
                  </a:cubicBezTo>
                  <a:cubicBezTo>
                    <a:pt x="2302" y="200"/>
                    <a:pt x="2335" y="0"/>
                    <a:pt x="21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7" name="Google Shape;3227;p71"/>
            <p:cNvSpPr/>
            <p:nvPr/>
          </p:nvSpPr>
          <p:spPr>
            <a:xfrm>
              <a:off x="4816285" y="4235044"/>
              <a:ext cx="37211" cy="5889"/>
            </a:xfrm>
            <a:custGeom>
              <a:avLst/>
              <a:gdLst/>
              <a:ahLst/>
              <a:cxnLst/>
              <a:rect l="l" t="t" r="r" b="b"/>
              <a:pathLst>
                <a:path w="2003" h="317" extrusionOk="0">
                  <a:moveTo>
                    <a:pt x="168" y="1"/>
                  </a:moveTo>
                  <a:cubicBezTo>
                    <a:pt x="34" y="1"/>
                    <a:pt x="1" y="167"/>
                    <a:pt x="134" y="201"/>
                  </a:cubicBezTo>
                  <a:cubicBezTo>
                    <a:pt x="504" y="266"/>
                    <a:pt x="887" y="317"/>
                    <a:pt x="1276" y="317"/>
                  </a:cubicBezTo>
                  <a:cubicBezTo>
                    <a:pt x="1484" y="317"/>
                    <a:pt x="1693" y="302"/>
                    <a:pt x="1902" y="267"/>
                  </a:cubicBezTo>
                  <a:cubicBezTo>
                    <a:pt x="2002" y="234"/>
                    <a:pt x="1969" y="67"/>
                    <a:pt x="1869" y="67"/>
                  </a:cubicBezTo>
                  <a:cubicBezTo>
                    <a:pt x="1302" y="34"/>
                    <a:pt x="735" y="67"/>
                    <a:pt x="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8" name="Google Shape;3228;p71"/>
            <p:cNvSpPr/>
            <p:nvPr/>
          </p:nvSpPr>
          <p:spPr>
            <a:xfrm>
              <a:off x="4764398" y="4789601"/>
              <a:ext cx="37657" cy="6558"/>
            </a:xfrm>
            <a:custGeom>
              <a:avLst/>
              <a:gdLst/>
              <a:ahLst/>
              <a:cxnLst/>
              <a:rect l="l" t="t" r="r" b="b"/>
              <a:pathLst>
                <a:path w="2027" h="353" extrusionOk="0">
                  <a:moveTo>
                    <a:pt x="166" y="1"/>
                  </a:moveTo>
                  <a:cubicBezTo>
                    <a:pt x="51" y="1"/>
                    <a:pt x="1" y="204"/>
                    <a:pt x="125" y="204"/>
                  </a:cubicBezTo>
                  <a:cubicBezTo>
                    <a:pt x="526" y="293"/>
                    <a:pt x="926" y="353"/>
                    <a:pt x="1316" y="353"/>
                  </a:cubicBezTo>
                  <a:cubicBezTo>
                    <a:pt x="1512" y="353"/>
                    <a:pt x="1704" y="338"/>
                    <a:pt x="1893" y="304"/>
                  </a:cubicBezTo>
                  <a:cubicBezTo>
                    <a:pt x="2027" y="304"/>
                    <a:pt x="1993" y="104"/>
                    <a:pt x="1860" y="104"/>
                  </a:cubicBezTo>
                  <a:cubicBezTo>
                    <a:pt x="1293" y="71"/>
                    <a:pt x="759" y="104"/>
                    <a:pt x="192" y="4"/>
                  </a:cubicBezTo>
                  <a:cubicBezTo>
                    <a:pt x="183" y="2"/>
                    <a:pt x="175" y="1"/>
                    <a:pt x="16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29" name="Google Shape;3229;p71"/>
            <p:cNvSpPr/>
            <p:nvPr/>
          </p:nvSpPr>
          <p:spPr>
            <a:xfrm>
              <a:off x="4754942" y="4227669"/>
              <a:ext cx="36579" cy="5016"/>
            </a:xfrm>
            <a:custGeom>
              <a:avLst/>
              <a:gdLst/>
              <a:ahLst/>
              <a:cxnLst/>
              <a:rect l="l" t="t" r="r" b="b"/>
              <a:pathLst>
                <a:path w="1969" h="270" extrusionOk="0">
                  <a:moveTo>
                    <a:pt x="1268" y="1"/>
                  </a:moveTo>
                  <a:cubicBezTo>
                    <a:pt x="890" y="1"/>
                    <a:pt x="512" y="31"/>
                    <a:pt x="134" y="31"/>
                  </a:cubicBezTo>
                  <a:cubicBezTo>
                    <a:pt x="1" y="31"/>
                    <a:pt x="1" y="231"/>
                    <a:pt x="134" y="231"/>
                  </a:cubicBezTo>
                  <a:cubicBezTo>
                    <a:pt x="461" y="250"/>
                    <a:pt x="789" y="269"/>
                    <a:pt x="1116" y="269"/>
                  </a:cubicBezTo>
                  <a:cubicBezTo>
                    <a:pt x="1356" y="269"/>
                    <a:pt x="1596" y="259"/>
                    <a:pt x="1835" y="231"/>
                  </a:cubicBezTo>
                  <a:cubicBezTo>
                    <a:pt x="1969" y="231"/>
                    <a:pt x="1969" y="31"/>
                    <a:pt x="1835" y="31"/>
                  </a:cubicBezTo>
                  <a:cubicBezTo>
                    <a:pt x="1646" y="8"/>
                    <a:pt x="1457" y="1"/>
                    <a:pt x="12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0" name="Google Shape;3230;p71"/>
            <p:cNvSpPr/>
            <p:nvPr/>
          </p:nvSpPr>
          <p:spPr>
            <a:xfrm>
              <a:off x="4696702" y="4230641"/>
              <a:ext cx="38195" cy="6279"/>
            </a:xfrm>
            <a:custGeom>
              <a:avLst/>
              <a:gdLst/>
              <a:ahLst/>
              <a:cxnLst/>
              <a:rect l="l" t="t" r="r" b="b"/>
              <a:pathLst>
                <a:path w="2056" h="338" extrusionOk="0">
                  <a:moveTo>
                    <a:pt x="1871" y="0"/>
                  </a:moveTo>
                  <a:cubicBezTo>
                    <a:pt x="1860" y="0"/>
                    <a:pt x="1847" y="2"/>
                    <a:pt x="1835" y="4"/>
                  </a:cubicBezTo>
                  <a:cubicBezTo>
                    <a:pt x="1444" y="53"/>
                    <a:pt x="1035" y="84"/>
                    <a:pt x="622" y="84"/>
                  </a:cubicBezTo>
                  <a:cubicBezTo>
                    <a:pt x="471" y="84"/>
                    <a:pt x="319" y="80"/>
                    <a:pt x="167" y="71"/>
                  </a:cubicBezTo>
                  <a:cubicBezTo>
                    <a:pt x="156" y="69"/>
                    <a:pt x="145" y="68"/>
                    <a:pt x="136" y="68"/>
                  </a:cubicBezTo>
                  <a:cubicBezTo>
                    <a:pt x="1" y="68"/>
                    <a:pt x="11" y="273"/>
                    <a:pt x="167" y="304"/>
                  </a:cubicBezTo>
                  <a:cubicBezTo>
                    <a:pt x="367" y="327"/>
                    <a:pt x="563" y="338"/>
                    <a:pt x="757" y="338"/>
                  </a:cubicBezTo>
                  <a:cubicBezTo>
                    <a:pt x="1145" y="338"/>
                    <a:pt x="1523" y="293"/>
                    <a:pt x="1901" y="204"/>
                  </a:cubicBezTo>
                  <a:cubicBezTo>
                    <a:pt x="2055" y="173"/>
                    <a:pt x="2010" y="0"/>
                    <a:pt x="187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1" name="Google Shape;3231;p71"/>
            <p:cNvSpPr/>
            <p:nvPr/>
          </p:nvSpPr>
          <p:spPr>
            <a:xfrm>
              <a:off x="4703074" y="4795175"/>
              <a:ext cx="25247" cy="6781"/>
            </a:xfrm>
            <a:custGeom>
              <a:avLst/>
              <a:gdLst/>
              <a:ahLst/>
              <a:cxnLst/>
              <a:rect l="l" t="t" r="r" b="b"/>
              <a:pathLst>
                <a:path w="1359" h="365" extrusionOk="0">
                  <a:moveTo>
                    <a:pt x="129" y="1"/>
                  </a:moveTo>
                  <a:cubicBezTo>
                    <a:pt x="20" y="1"/>
                    <a:pt x="1" y="176"/>
                    <a:pt x="124" y="238"/>
                  </a:cubicBezTo>
                  <a:cubicBezTo>
                    <a:pt x="389" y="310"/>
                    <a:pt x="653" y="365"/>
                    <a:pt x="917" y="365"/>
                  </a:cubicBezTo>
                  <a:cubicBezTo>
                    <a:pt x="1020" y="365"/>
                    <a:pt x="1122" y="357"/>
                    <a:pt x="1225" y="338"/>
                  </a:cubicBezTo>
                  <a:cubicBezTo>
                    <a:pt x="1358" y="305"/>
                    <a:pt x="1325" y="105"/>
                    <a:pt x="1225" y="105"/>
                  </a:cubicBezTo>
                  <a:cubicBezTo>
                    <a:pt x="1103" y="116"/>
                    <a:pt x="984" y="123"/>
                    <a:pt x="867" y="123"/>
                  </a:cubicBezTo>
                  <a:cubicBezTo>
                    <a:pt x="632" y="123"/>
                    <a:pt x="402" y="93"/>
                    <a:pt x="157" y="4"/>
                  </a:cubicBezTo>
                  <a:cubicBezTo>
                    <a:pt x="147" y="2"/>
                    <a:pt x="138" y="1"/>
                    <a:pt x="129"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2" name="Google Shape;3232;p71"/>
            <p:cNvSpPr/>
            <p:nvPr/>
          </p:nvSpPr>
          <p:spPr>
            <a:xfrm>
              <a:off x="4637830" y="4229806"/>
              <a:ext cx="34721" cy="4886"/>
            </a:xfrm>
            <a:custGeom>
              <a:avLst/>
              <a:gdLst/>
              <a:ahLst/>
              <a:cxnLst/>
              <a:rect l="l" t="t" r="r" b="b"/>
              <a:pathLst>
                <a:path w="1869" h="263" extrusionOk="0">
                  <a:moveTo>
                    <a:pt x="1192" y="1"/>
                  </a:moveTo>
                  <a:cubicBezTo>
                    <a:pt x="827" y="1"/>
                    <a:pt x="456" y="16"/>
                    <a:pt x="100" y="16"/>
                  </a:cubicBezTo>
                  <a:cubicBezTo>
                    <a:pt x="0" y="16"/>
                    <a:pt x="0" y="216"/>
                    <a:pt x="100" y="216"/>
                  </a:cubicBezTo>
                  <a:cubicBezTo>
                    <a:pt x="478" y="239"/>
                    <a:pt x="872" y="263"/>
                    <a:pt x="1259" y="263"/>
                  </a:cubicBezTo>
                  <a:cubicBezTo>
                    <a:pt x="1419" y="263"/>
                    <a:pt x="1578" y="259"/>
                    <a:pt x="1735" y="249"/>
                  </a:cubicBezTo>
                  <a:cubicBezTo>
                    <a:pt x="1868" y="216"/>
                    <a:pt x="1868" y="49"/>
                    <a:pt x="1735" y="16"/>
                  </a:cubicBezTo>
                  <a:cubicBezTo>
                    <a:pt x="1557" y="5"/>
                    <a:pt x="1375" y="1"/>
                    <a:pt x="119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3" name="Google Shape;3233;p71"/>
            <p:cNvSpPr/>
            <p:nvPr/>
          </p:nvSpPr>
          <p:spPr>
            <a:xfrm>
              <a:off x="4640301" y="4791868"/>
              <a:ext cx="27290" cy="3047"/>
            </a:xfrm>
            <a:custGeom>
              <a:avLst/>
              <a:gdLst/>
              <a:ahLst/>
              <a:cxnLst/>
              <a:rect l="l" t="t" r="r" b="b"/>
              <a:pathLst>
                <a:path w="1469" h="164" extrusionOk="0">
                  <a:moveTo>
                    <a:pt x="951" y="1"/>
                  </a:moveTo>
                  <a:cubicBezTo>
                    <a:pt x="664" y="1"/>
                    <a:pt x="367" y="16"/>
                    <a:pt x="101" y="16"/>
                  </a:cubicBezTo>
                  <a:cubicBezTo>
                    <a:pt x="1" y="49"/>
                    <a:pt x="1" y="149"/>
                    <a:pt x="101" y="149"/>
                  </a:cubicBezTo>
                  <a:cubicBezTo>
                    <a:pt x="367" y="149"/>
                    <a:pt x="664" y="164"/>
                    <a:pt x="951" y="164"/>
                  </a:cubicBezTo>
                  <a:cubicBezTo>
                    <a:pt x="1094" y="164"/>
                    <a:pt x="1235" y="160"/>
                    <a:pt x="1368" y="149"/>
                  </a:cubicBezTo>
                  <a:cubicBezTo>
                    <a:pt x="1468" y="149"/>
                    <a:pt x="1468" y="16"/>
                    <a:pt x="1368" y="16"/>
                  </a:cubicBezTo>
                  <a:cubicBezTo>
                    <a:pt x="1235" y="5"/>
                    <a:pt x="1094" y="1"/>
                    <a:pt x="95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4" name="Google Shape;3234;p71"/>
            <p:cNvSpPr/>
            <p:nvPr/>
          </p:nvSpPr>
          <p:spPr>
            <a:xfrm>
              <a:off x="4584531" y="4226090"/>
              <a:ext cx="30374" cy="4013"/>
            </a:xfrm>
            <a:custGeom>
              <a:avLst/>
              <a:gdLst/>
              <a:ahLst/>
              <a:cxnLst/>
              <a:rect l="l" t="t" r="r" b="b"/>
              <a:pathLst>
                <a:path w="1635" h="216" extrusionOk="0">
                  <a:moveTo>
                    <a:pt x="1034" y="1"/>
                  </a:moveTo>
                  <a:cubicBezTo>
                    <a:pt x="723" y="1"/>
                    <a:pt x="412" y="16"/>
                    <a:pt x="100" y="16"/>
                  </a:cubicBezTo>
                  <a:cubicBezTo>
                    <a:pt x="0" y="49"/>
                    <a:pt x="0" y="182"/>
                    <a:pt x="100" y="182"/>
                  </a:cubicBezTo>
                  <a:cubicBezTo>
                    <a:pt x="567" y="216"/>
                    <a:pt x="1034" y="216"/>
                    <a:pt x="1501" y="216"/>
                  </a:cubicBezTo>
                  <a:cubicBezTo>
                    <a:pt x="1635" y="216"/>
                    <a:pt x="1635" y="16"/>
                    <a:pt x="1501" y="16"/>
                  </a:cubicBezTo>
                  <a:cubicBezTo>
                    <a:pt x="1346" y="4"/>
                    <a:pt x="1190" y="1"/>
                    <a:pt x="103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5" name="Google Shape;3235;p71"/>
            <p:cNvSpPr/>
            <p:nvPr/>
          </p:nvSpPr>
          <p:spPr>
            <a:xfrm>
              <a:off x="4564077" y="4793317"/>
              <a:ext cx="32678" cy="5425"/>
            </a:xfrm>
            <a:custGeom>
              <a:avLst/>
              <a:gdLst/>
              <a:ahLst/>
              <a:cxnLst/>
              <a:rect l="l" t="t" r="r" b="b"/>
              <a:pathLst>
                <a:path w="1759" h="292" extrusionOk="0">
                  <a:moveTo>
                    <a:pt x="1624" y="1"/>
                  </a:moveTo>
                  <a:cubicBezTo>
                    <a:pt x="1617" y="1"/>
                    <a:pt x="1609" y="2"/>
                    <a:pt x="1602" y="4"/>
                  </a:cubicBezTo>
                  <a:cubicBezTo>
                    <a:pt x="1235" y="53"/>
                    <a:pt x="869" y="84"/>
                    <a:pt x="503" y="84"/>
                  </a:cubicBezTo>
                  <a:cubicBezTo>
                    <a:pt x="369" y="84"/>
                    <a:pt x="235" y="80"/>
                    <a:pt x="101" y="71"/>
                  </a:cubicBezTo>
                  <a:cubicBezTo>
                    <a:pt x="1" y="71"/>
                    <a:pt x="1" y="238"/>
                    <a:pt x="101" y="271"/>
                  </a:cubicBezTo>
                  <a:cubicBezTo>
                    <a:pt x="296" y="283"/>
                    <a:pt x="487" y="291"/>
                    <a:pt x="675" y="291"/>
                  </a:cubicBezTo>
                  <a:cubicBezTo>
                    <a:pt x="1001" y="291"/>
                    <a:pt x="1318" y="268"/>
                    <a:pt x="1635" y="205"/>
                  </a:cubicBezTo>
                  <a:cubicBezTo>
                    <a:pt x="1758" y="174"/>
                    <a:pt x="1711" y="1"/>
                    <a:pt x="162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6" name="Google Shape;3236;p71"/>
            <p:cNvSpPr/>
            <p:nvPr/>
          </p:nvSpPr>
          <p:spPr>
            <a:xfrm>
              <a:off x="4528130" y="4225588"/>
              <a:ext cx="28962" cy="6446"/>
            </a:xfrm>
            <a:custGeom>
              <a:avLst/>
              <a:gdLst/>
              <a:ahLst/>
              <a:cxnLst/>
              <a:rect l="l" t="t" r="r" b="b"/>
              <a:pathLst>
                <a:path w="1559" h="347" extrusionOk="0">
                  <a:moveTo>
                    <a:pt x="625" y="1"/>
                  </a:moveTo>
                  <a:cubicBezTo>
                    <a:pt x="447" y="1"/>
                    <a:pt x="269" y="17"/>
                    <a:pt x="101" y="43"/>
                  </a:cubicBezTo>
                  <a:cubicBezTo>
                    <a:pt x="1" y="76"/>
                    <a:pt x="1" y="243"/>
                    <a:pt x="134" y="243"/>
                  </a:cubicBezTo>
                  <a:cubicBezTo>
                    <a:pt x="535" y="243"/>
                    <a:pt x="968" y="276"/>
                    <a:pt x="1369" y="343"/>
                  </a:cubicBezTo>
                  <a:cubicBezTo>
                    <a:pt x="1379" y="345"/>
                    <a:pt x="1389" y="347"/>
                    <a:pt x="1398" y="347"/>
                  </a:cubicBezTo>
                  <a:cubicBezTo>
                    <a:pt x="1511" y="347"/>
                    <a:pt x="1558" y="173"/>
                    <a:pt x="1435" y="143"/>
                  </a:cubicBezTo>
                  <a:cubicBezTo>
                    <a:pt x="1190" y="40"/>
                    <a:pt x="907" y="1"/>
                    <a:pt x="62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7" name="Google Shape;3237;p71"/>
            <p:cNvSpPr/>
            <p:nvPr/>
          </p:nvSpPr>
          <p:spPr>
            <a:xfrm>
              <a:off x="4494802" y="4791440"/>
              <a:ext cx="41855" cy="7320"/>
            </a:xfrm>
            <a:custGeom>
              <a:avLst/>
              <a:gdLst/>
              <a:ahLst/>
              <a:cxnLst/>
              <a:rect l="l" t="t" r="r" b="b"/>
              <a:pathLst>
                <a:path w="2253" h="394" extrusionOk="0">
                  <a:moveTo>
                    <a:pt x="2121" y="1"/>
                  </a:moveTo>
                  <a:cubicBezTo>
                    <a:pt x="2113" y="1"/>
                    <a:pt x="2104" y="2"/>
                    <a:pt x="2095" y="5"/>
                  </a:cubicBezTo>
                  <a:cubicBezTo>
                    <a:pt x="1612" y="126"/>
                    <a:pt x="1146" y="212"/>
                    <a:pt x="659" y="212"/>
                  </a:cubicBezTo>
                  <a:cubicBezTo>
                    <a:pt x="474" y="212"/>
                    <a:pt x="287" y="200"/>
                    <a:pt x="94" y="172"/>
                  </a:cubicBezTo>
                  <a:cubicBezTo>
                    <a:pt x="86" y="168"/>
                    <a:pt x="79" y="167"/>
                    <a:pt x="73" y="167"/>
                  </a:cubicBezTo>
                  <a:cubicBezTo>
                    <a:pt x="21" y="167"/>
                    <a:pt x="1" y="276"/>
                    <a:pt x="60" y="306"/>
                  </a:cubicBezTo>
                  <a:cubicBezTo>
                    <a:pt x="364" y="361"/>
                    <a:pt x="668" y="393"/>
                    <a:pt x="965" y="393"/>
                  </a:cubicBezTo>
                  <a:cubicBezTo>
                    <a:pt x="1385" y="393"/>
                    <a:pt x="1791" y="328"/>
                    <a:pt x="2162" y="172"/>
                  </a:cubicBezTo>
                  <a:cubicBezTo>
                    <a:pt x="2253" y="142"/>
                    <a:pt x="2206" y="1"/>
                    <a:pt x="212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8" name="Google Shape;3238;p71"/>
            <p:cNvSpPr/>
            <p:nvPr/>
          </p:nvSpPr>
          <p:spPr>
            <a:xfrm>
              <a:off x="4477952" y="4224437"/>
              <a:ext cx="27105" cy="6298"/>
            </a:xfrm>
            <a:custGeom>
              <a:avLst/>
              <a:gdLst/>
              <a:ahLst/>
              <a:cxnLst/>
              <a:rect l="l" t="t" r="r" b="b"/>
              <a:pathLst>
                <a:path w="1459" h="339" extrusionOk="0">
                  <a:moveTo>
                    <a:pt x="1335" y="0"/>
                  </a:moveTo>
                  <a:cubicBezTo>
                    <a:pt x="1324" y="0"/>
                    <a:pt x="1313" y="1"/>
                    <a:pt x="1301" y="4"/>
                  </a:cubicBezTo>
                  <a:cubicBezTo>
                    <a:pt x="934" y="38"/>
                    <a:pt x="534" y="105"/>
                    <a:pt x="167" y="105"/>
                  </a:cubicBezTo>
                  <a:cubicBezTo>
                    <a:pt x="156" y="102"/>
                    <a:pt x="145" y="101"/>
                    <a:pt x="136" y="101"/>
                  </a:cubicBezTo>
                  <a:cubicBezTo>
                    <a:pt x="1" y="101"/>
                    <a:pt x="11" y="307"/>
                    <a:pt x="167" y="338"/>
                  </a:cubicBezTo>
                  <a:cubicBezTo>
                    <a:pt x="567" y="338"/>
                    <a:pt x="967" y="305"/>
                    <a:pt x="1368" y="171"/>
                  </a:cubicBezTo>
                  <a:cubicBezTo>
                    <a:pt x="1459" y="141"/>
                    <a:pt x="1439" y="0"/>
                    <a:pt x="13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39" name="Google Shape;3239;p71"/>
            <p:cNvSpPr/>
            <p:nvPr/>
          </p:nvSpPr>
          <p:spPr>
            <a:xfrm>
              <a:off x="4436431" y="4795249"/>
              <a:ext cx="39050" cy="4347"/>
            </a:xfrm>
            <a:custGeom>
              <a:avLst/>
              <a:gdLst/>
              <a:ahLst/>
              <a:cxnLst/>
              <a:rect l="l" t="t" r="r" b="b"/>
              <a:pathLst>
                <a:path w="2102" h="234" extrusionOk="0">
                  <a:moveTo>
                    <a:pt x="1968" y="0"/>
                  </a:moveTo>
                  <a:cubicBezTo>
                    <a:pt x="1368" y="0"/>
                    <a:pt x="734" y="0"/>
                    <a:pt x="133" y="34"/>
                  </a:cubicBezTo>
                  <a:cubicBezTo>
                    <a:pt x="0" y="34"/>
                    <a:pt x="0" y="201"/>
                    <a:pt x="133" y="201"/>
                  </a:cubicBezTo>
                  <a:cubicBezTo>
                    <a:pt x="734" y="234"/>
                    <a:pt x="1368" y="234"/>
                    <a:pt x="1968" y="234"/>
                  </a:cubicBezTo>
                  <a:cubicBezTo>
                    <a:pt x="2102" y="201"/>
                    <a:pt x="2102" y="34"/>
                    <a:pt x="19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0" name="Google Shape;3240;p71"/>
            <p:cNvSpPr/>
            <p:nvPr/>
          </p:nvSpPr>
          <p:spPr>
            <a:xfrm>
              <a:off x="4410404" y="4222653"/>
              <a:ext cx="37081" cy="5666"/>
            </a:xfrm>
            <a:custGeom>
              <a:avLst/>
              <a:gdLst/>
              <a:ahLst/>
              <a:cxnLst/>
              <a:rect l="l" t="t" r="r" b="b"/>
              <a:pathLst>
                <a:path w="1996" h="305" extrusionOk="0">
                  <a:moveTo>
                    <a:pt x="133" y="0"/>
                  </a:moveTo>
                  <a:cubicBezTo>
                    <a:pt x="0" y="0"/>
                    <a:pt x="33" y="167"/>
                    <a:pt x="133" y="201"/>
                  </a:cubicBezTo>
                  <a:cubicBezTo>
                    <a:pt x="701" y="234"/>
                    <a:pt x="1268" y="301"/>
                    <a:pt x="1868" y="301"/>
                  </a:cubicBezTo>
                  <a:cubicBezTo>
                    <a:pt x="1878" y="303"/>
                    <a:pt x="1887" y="304"/>
                    <a:pt x="1896" y="304"/>
                  </a:cubicBezTo>
                  <a:cubicBezTo>
                    <a:pt x="1996" y="304"/>
                    <a:pt x="1960" y="131"/>
                    <a:pt x="1868" y="100"/>
                  </a:cubicBezTo>
                  <a:cubicBezTo>
                    <a:pt x="1301" y="34"/>
                    <a:pt x="701" y="34"/>
                    <a:pt x="13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1" name="Google Shape;3241;p71"/>
            <p:cNvSpPr/>
            <p:nvPr/>
          </p:nvSpPr>
          <p:spPr>
            <a:xfrm>
              <a:off x="4373212" y="4797460"/>
              <a:ext cx="36579" cy="4254"/>
            </a:xfrm>
            <a:custGeom>
              <a:avLst/>
              <a:gdLst/>
              <a:ahLst/>
              <a:cxnLst/>
              <a:rect l="l" t="t" r="r" b="b"/>
              <a:pathLst>
                <a:path w="1969" h="229" extrusionOk="0">
                  <a:moveTo>
                    <a:pt x="1260" y="0"/>
                  </a:moveTo>
                  <a:cubicBezTo>
                    <a:pt x="872" y="0"/>
                    <a:pt x="479" y="15"/>
                    <a:pt x="101" y="15"/>
                  </a:cubicBezTo>
                  <a:cubicBezTo>
                    <a:pt x="1" y="48"/>
                    <a:pt x="1" y="182"/>
                    <a:pt x="101" y="182"/>
                  </a:cubicBezTo>
                  <a:cubicBezTo>
                    <a:pt x="502" y="205"/>
                    <a:pt x="919" y="229"/>
                    <a:pt x="1330" y="229"/>
                  </a:cubicBezTo>
                  <a:cubicBezTo>
                    <a:pt x="1500" y="229"/>
                    <a:pt x="1669" y="225"/>
                    <a:pt x="1835" y="215"/>
                  </a:cubicBezTo>
                  <a:cubicBezTo>
                    <a:pt x="1969" y="215"/>
                    <a:pt x="1969" y="15"/>
                    <a:pt x="1835" y="15"/>
                  </a:cubicBezTo>
                  <a:cubicBezTo>
                    <a:pt x="1646" y="4"/>
                    <a:pt x="1454" y="0"/>
                    <a:pt x="126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2" name="Google Shape;3242;p71"/>
            <p:cNvSpPr/>
            <p:nvPr/>
          </p:nvSpPr>
          <p:spPr>
            <a:xfrm>
              <a:off x="4357105" y="4230084"/>
              <a:ext cx="26659" cy="4366"/>
            </a:xfrm>
            <a:custGeom>
              <a:avLst/>
              <a:gdLst/>
              <a:ahLst/>
              <a:cxnLst/>
              <a:rect l="l" t="t" r="r" b="b"/>
              <a:pathLst>
                <a:path w="1435" h="235" extrusionOk="0">
                  <a:moveTo>
                    <a:pt x="134" y="1"/>
                  </a:moveTo>
                  <a:cubicBezTo>
                    <a:pt x="0" y="1"/>
                    <a:pt x="0" y="234"/>
                    <a:pt x="134" y="234"/>
                  </a:cubicBezTo>
                  <a:lnTo>
                    <a:pt x="1301" y="234"/>
                  </a:lnTo>
                  <a:cubicBezTo>
                    <a:pt x="1435" y="201"/>
                    <a:pt x="1435" y="34"/>
                    <a:pt x="130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3" name="Google Shape;3243;p71"/>
            <p:cNvSpPr/>
            <p:nvPr/>
          </p:nvSpPr>
          <p:spPr>
            <a:xfrm>
              <a:off x="4306909" y="4795100"/>
              <a:ext cx="34721" cy="4663"/>
            </a:xfrm>
            <a:custGeom>
              <a:avLst/>
              <a:gdLst/>
              <a:ahLst/>
              <a:cxnLst/>
              <a:rect l="l" t="t" r="r" b="b"/>
              <a:pathLst>
                <a:path w="1869" h="251" extrusionOk="0">
                  <a:moveTo>
                    <a:pt x="951" y="0"/>
                  </a:moveTo>
                  <a:cubicBezTo>
                    <a:pt x="676" y="0"/>
                    <a:pt x="401" y="8"/>
                    <a:pt x="134" y="8"/>
                  </a:cubicBezTo>
                  <a:cubicBezTo>
                    <a:pt x="0" y="8"/>
                    <a:pt x="0" y="242"/>
                    <a:pt x="134" y="242"/>
                  </a:cubicBezTo>
                  <a:cubicBezTo>
                    <a:pt x="401" y="242"/>
                    <a:pt x="676" y="250"/>
                    <a:pt x="951" y="250"/>
                  </a:cubicBezTo>
                  <a:cubicBezTo>
                    <a:pt x="1226" y="250"/>
                    <a:pt x="1501" y="242"/>
                    <a:pt x="1768" y="209"/>
                  </a:cubicBezTo>
                  <a:cubicBezTo>
                    <a:pt x="1868" y="209"/>
                    <a:pt x="1868" y="42"/>
                    <a:pt x="1768" y="42"/>
                  </a:cubicBezTo>
                  <a:cubicBezTo>
                    <a:pt x="1501" y="8"/>
                    <a:pt x="1226" y="0"/>
                    <a:pt x="95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4" name="Google Shape;3244;p71"/>
            <p:cNvSpPr/>
            <p:nvPr/>
          </p:nvSpPr>
          <p:spPr>
            <a:xfrm>
              <a:off x="4303806" y="4224511"/>
              <a:ext cx="21717" cy="3734"/>
            </a:xfrm>
            <a:custGeom>
              <a:avLst/>
              <a:gdLst/>
              <a:ahLst/>
              <a:cxnLst/>
              <a:rect l="l" t="t" r="r" b="b"/>
              <a:pathLst>
                <a:path w="1169" h="201" extrusionOk="0">
                  <a:moveTo>
                    <a:pt x="101" y="0"/>
                  </a:moveTo>
                  <a:cubicBezTo>
                    <a:pt x="1" y="0"/>
                    <a:pt x="1" y="167"/>
                    <a:pt x="101" y="201"/>
                  </a:cubicBezTo>
                  <a:cubicBezTo>
                    <a:pt x="434" y="201"/>
                    <a:pt x="734" y="201"/>
                    <a:pt x="1068" y="167"/>
                  </a:cubicBezTo>
                  <a:cubicBezTo>
                    <a:pt x="1168" y="167"/>
                    <a:pt x="1168" y="0"/>
                    <a:pt x="106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5" name="Google Shape;3245;p71"/>
            <p:cNvSpPr/>
            <p:nvPr/>
          </p:nvSpPr>
          <p:spPr>
            <a:xfrm>
              <a:off x="4254242" y="4226517"/>
              <a:ext cx="21085" cy="3437"/>
            </a:xfrm>
            <a:custGeom>
              <a:avLst/>
              <a:gdLst/>
              <a:ahLst/>
              <a:cxnLst/>
              <a:rect l="l" t="t" r="r" b="b"/>
              <a:pathLst>
                <a:path w="1135" h="185" extrusionOk="0">
                  <a:moveTo>
                    <a:pt x="571" y="1"/>
                  </a:moveTo>
                  <a:cubicBezTo>
                    <a:pt x="409" y="1"/>
                    <a:pt x="250" y="9"/>
                    <a:pt x="100" y="26"/>
                  </a:cubicBezTo>
                  <a:cubicBezTo>
                    <a:pt x="0" y="26"/>
                    <a:pt x="0" y="159"/>
                    <a:pt x="100" y="159"/>
                  </a:cubicBezTo>
                  <a:cubicBezTo>
                    <a:pt x="250" y="176"/>
                    <a:pt x="409" y="184"/>
                    <a:pt x="571" y="184"/>
                  </a:cubicBezTo>
                  <a:cubicBezTo>
                    <a:pt x="734" y="184"/>
                    <a:pt x="901" y="176"/>
                    <a:pt x="1067" y="159"/>
                  </a:cubicBezTo>
                  <a:cubicBezTo>
                    <a:pt x="1134" y="159"/>
                    <a:pt x="1134" y="26"/>
                    <a:pt x="1067" y="26"/>
                  </a:cubicBezTo>
                  <a:cubicBezTo>
                    <a:pt x="901" y="9"/>
                    <a:pt x="734" y="1"/>
                    <a:pt x="57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6" name="Google Shape;3246;p71"/>
            <p:cNvSpPr/>
            <p:nvPr/>
          </p:nvSpPr>
          <p:spPr>
            <a:xfrm>
              <a:off x="4243690" y="4793540"/>
              <a:ext cx="30393" cy="3585"/>
            </a:xfrm>
            <a:custGeom>
              <a:avLst/>
              <a:gdLst/>
              <a:ahLst/>
              <a:cxnLst/>
              <a:rect l="l" t="t" r="r" b="b"/>
              <a:pathLst>
                <a:path w="1636" h="193" extrusionOk="0">
                  <a:moveTo>
                    <a:pt x="818" y="1"/>
                  </a:moveTo>
                  <a:cubicBezTo>
                    <a:pt x="593" y="1"/>
                    <a:pt x="368" y="9"/>
                    <a:pt x="134" y="26"/>
                  </a:cubicBezTo>
                  <a:cubicBezTo>
                    <a:pt x="1" y="26"/>
                    <a:pt x="1" y="193"/>
                    <a:pt x="134" y="193"/>
                  </a:cubicBezTo>
                  <a:lnTo>
                    <a:pt x="1502" y="193"/>
                  </a:lnTo>
                  <a:cubicBezTo>
                    <a:pt x="1635" y="193"/>
                    <a:pt x="1635" y="26"/>
                    <a:pt x="1502" y="26"/>
                  </a:cubicBezTo>
                  <a:cubicBezTo>
                    <a:pt x="1269" y="9"/>
                    <a:pt x="1043" y="1"/>
                    <a:pt x="81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7" name="Google Shape;3247;p71"/>
            <p:cNvSpPr/>
            <p:nvPr/>
          </p:nvSpPr>
          <p:spPr>
            <a:xfrm>
              <a:off x="4202188" y="4226517"/>
              <a:ext cx="25414" cy="3437"/>
            </a:xfrm>
            <a:custGeom>
              <a:avLst/>
              <a:gdLst/>
              <a:ahLst/>
              <a:cxnLst/>
              <a:rect l="l" t="t" r="r" b="b"/>
              <a:pathLst>
                <a:path w="1368" h="185" extrusionOk="0">
                  <a:moveTo>
                    <a:pt x="696" y="1"/>
                  </a:moveTo>
                  <a:cubicBezTo>
                    <a:pt x="500" y="1"/>
                    <a:pt x="300" y="9"/>
                    <a:pt x="100" y="26"/>
                  </a:cubicBezTo>
                  <a:cubicBezTo>
                    <a:pt x="0" y="26"/>
                    <a:pt x="0" y="159"/>
                    <a:pt x="100" y="159"/>
                  </a:cubicBezTo>
                  <a:cubicBezTo>
                    <a:pt x="300" y="176"/>
                    <a:pt x="500" y="184"/>
                    <a:pt x="696" y="184"/>
                  </a:cubicBezTo>
                  <a:cubicBezTo>
                    <a:pt x="892" y="184"/>
                    <a:pt x="1084" y="176"/>
                    <a:pt x="1268" y="159"/>
                  </a:cubicBezTo>
                  <a:cubicBezTo>
                    <a:pt x="1368" y="159"/>
                    <a:pt x="1368" y="26"/>
                    <a:pt x="1268" y="26"/>
                  </a:cubicBezTo>
                  <a:cubicBezTo>
                    <a:pt x="1084" y="9"/>
                    <a:pt x="892" y="1"/>
                    <a:pt x="69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8" name="Google Shape;3248;p71"/>
            <p:cNvSpPr/>
            <p:nvPr/>
          </p:nvSpPr>
          <p:spPr>
            <a:xfrm>
              <a:off x="4185449" y="4795249"/>
              <a:ext cx="29148" cy="4626"/>
            </a:xfrm>
            <a:custGeom>
              <a:avLst/>
              <a:gdLst/>
              <a:ahLst/>
              <a:cxnLst/>
              <a:rect l="l" t="t" r="r" b="b"/>
              <a:pathLst>
                <a:path w="1569" h="249" extrusionOk="0">
                  <a:moveTo>
                    <a:pt x="134" y="0"/>
                  </a:moveTo>
                  <a:cubicBezTo>
                    <a:pt x="0" y="0"/>
                    <a:pt x="0" y="234"/>
                    <a:pt x="134" y="234"/>
                  </a:cubicBezTo>
                  <a:cubicBezTo>
                    <a:pt x="278" y="245"/>
                    <a:pt x="423" y="249"/>
                    <a:pt x="567" y="249"/>
                  </a:cubicBezTo>
                  <a:cubicBezTo>
                    <a:pt x="857" y="249"/>
                    <a:pt x="1146" y="234"/>
                    <a:pt x="1435" y="234"/>
                  </a:cubicBezTo>
                  <a:cubicBezTo>
                    <a:pt x="1568" y="201"/>
                    <a:pt x="1568" y="34"/>
                    <a:pt x="14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49" name="Google Shape;3249;p71"/>
            <p:cNvSpPr/>
            <p:nvPr/>
          </p:nvSpPr>
          <p:spPr>
            <a:xfrm>
              <a:off x="4150746" y="4228226"/>
              <a:ext cx="23556" cy="3994"/>
            </a:xfrm>
            <a:custGeom>
              <a:avLst/>
              <a:gdLst/>
              <a:ahLst/>
              <a:cxnLst/>
              <a:rect l="l" t="t" r="r" b="b"/>
              <a:pathLst>
                <a:path w="1268" h="215" extrusionOk="0">
                  <a:moveTo>
                    <a:pt x="1168" y="1"/>
                  </a:moveTo>
                  <a:cubicBezTo>
                    <a:pt x="801" y="1"/>
                    <a:pt x="434" y="34"/>
                    <a:pt x="100" y="34"/>
                  </a:cubicBezTo>
                  <a:cubicBezTo>
                    <a:pt x="0" y="34"/>
                    <a:pt x="0" y="167"/>
                    <a:pt x="100" y="167"/>
                  </a:cubicBezTo>
                  <a:cubicBezTo>
                    <a:pt x="336" y="191"/>
                    <a:pt x="589" y="215"/>
                    <a:pt x="846" y="215"/>
                  </a:cubicBezTo>
                  <a:cubicBezTo>
                    <a:pt x="953" y="215"/>
                    <a:pt x="1060" y="211"/>
                    <a:pt x="1168" y="201"/>
                  </a:cubicBezTo>
                  <a:cubicBezTo>
                    <a:pt x="1268" y="201"/>
                    <a:pt x="1268" y="1"/>
                    <a:pt x="116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0" name="Google Shape;3250;p71"/>
            <p:cNvSpPr/>
            <p:nvPr/>
          </p:nvSpPr>
          <p:spPr>
            <a:xfrm>
              <a:off x="4130497" y="4797014"/>
              <a:ext cx="27699" cy="4719"/>
            </a:xfrm>
            <a:custGeom>
              <a:avLst/>
              <a:gdLst/>
              <a:ahLst/>
              <a:cxnLst/>
              <a:rect l="l" t="t" r="r" b="b"/>
              <a:pathLst>
                <a:path w="1491" h="254" extrusionOk="0">
                  <a:moveTo>
                    <a:pt x="92" y="0"/>
                  </a:moveTo>
                  <a:cubicBezTo>
                    <a:pt x="17" y="0"/>
                    <a:pt x="1" y="106"/>
                    <a:pt x="90" y="106"/>
                  </a:cubicBezTo>
                  <a:cubicBezTo>
                    <a:pt x="357" y="195"/>
                    <a:pt x="668" y="254"/>
                    <a:pt x="974" y="254"/>
                  </a:cubicBezTo>
                  <a:cubicBezTo>
                    <a:pt x="1127" y="254"/>
                    <a:pt x="1279" y="239"/>
                    <a:pt x="1424" y="206"/>
                  </a:cubicBezTo>
                  <a:cubicBezTo>
                    <a:pt x="1491" y="172"/>
                    <a:pt x="1491" y="39"/>
                    <a:pt x="1391" y="39"/>
                  </a:cubicBezTo>
                  <a:cubicBezTo>
                    <a:pt x="1174" y="39"/>
                    <a:pt x="965" y="47"/>
                    <a:pt x="757" y="47"/>
                  </a:cubicBezTo>
                  <a:cubicBezTo>
                    <a:pt x="548" y="47"/>
                    <a:pt x="340" y="39"/>
                    <a:pt x="123" y="6"/>
                  </a:cubicBezTo>
                  <a:cubicBezTo>
                    <a:pt x="112" y="2"/>
                    <a:pt x="102" y="0"/>
                    <a:pt x="9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1" name="Google Shape;3251;p71"/>
            <p:cNvSpPr/>
            <p:nvPr/>
          </p:nvSpPr>
          <p:spPr>
            <a:xfrm>
              <a:off x="4100067" y="4225477"/>
              <a:ext cx="25916" cy="6558"/>
            </a:xfrm>
            <a:custGeom>
              <a:avLst/>
              <a:gdLst/>
              <a:ahLst/>
              <a:cxnLst/>
              <a:rect l="l" t="t" r="r" b="b"/>
              <a:pathLst>
                <a:path w="1395" h="353" extrusionOk="0">
                  <a:moveTo>
                    <a:pt x="852" y="0"/>
                  </a:moveTo>
                  <a:cubicBezTo>
                    <a:pt x="597" y="0"/>
                    <a:pt x="338" y="60"/>
                    <a:pt x="93" y="149"/>
                  </a:cubicBezTo>
                  <a:cubicBezTo>
                    <a:pt x="1" y="179"/>
                    <a:pt x="22" y="353"/>
                    <a:pt x="131" y="353"/>
                  </a:cubicBezTo>
                  <a:cubicBezTo>
                    <a:pt x="140" y="353"/>
                    <a:pt x="150" y="351"/>
                    <a:pt x="160" y="349"/>
                  </a:cubicBezTo>
                  <a:cubicBezTo>
                    <a:pt x="393" y="285"/>
                    <a:pt x="612" y="262"/>
                    <a:pt x="826" y="262"/>
                  </a:cubicBezTo>
                  <a:cubicBezTo>
                    <a:pt x="950" y="262"/>
                    <a:pt x="1072" y="270"/>
                    <a:pt x="1194" y="282"/>
                  </a:cubicBezTo>
                  <a:cubicBezTo>
                    <a:pt x="1327" y="282"/>
                    <a:pt x="1394" y="49"/>
                    <a:pt x="1227" y="49"/>
                  </a:cubicBezTo>
                  <a:cubicBezTo>
                    <a:pt x="1105" y="15"/>
                    <a:pt x="979" y="0"/>
                    <a:pt x="85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2" name="Google Shape;3252;p71"/>
            <p:cNvSpPr/>
            <p:nvPr/>
          </p:nvSpPr>
          <p:spPr>
            <a:xfrm>
              <a:off x="4104266" y="4767420"/>
              <a:ext cx="9772" cy="24002"/>
            </a:xfrm>
            <a:custGeom>
              <a:avLst/>
              <a:gdLst/>
              <a:ahLst/>
              <a:cxnLst/>
              <a:rect l="l" t="t" r="r" b="b"/>
              <a:pathLst>
                <a:path w="526" h="1292" extrusionOk="0">
                  <a:moveTo>
                    <a:pt x="256" y="1"/>
                  </a:moveTo>
                  <a:cubicBezTo>
                    <a:pt x="210" y="1"/>
                    <a:pt x="161" y="30"/>
                    <a:pt x="134" y="97"/>
                  </a:cubicBezTo>
                  <a:cubicBezTo>
                    <a:pt x="1" y="498"/>
                    <a:pt x="101" y="898"/>
                    <a:pt x="334" y="1265"/>
                  </a:cubicBezTo>
                  <a:cubicBezTo>
                    <a:pt x="353" y="1284"/>
                    <a:pt x="377" y="1292"/>
                    <a:pt x="401" y="1292"/>
                  </a:cubicBezTo>
                  <a:cubicBezTo>
                    <a:pt x="462" y="1292"/>
                    <a:pt x="525" y="1237"/>
                    <a:pt x="501" y="1165"/>
                  </a:cubicBezTo>
                  <a:cubicBezTo>
                    <a:pt x="334" y="865"/>
                    <a:pt x="301" y="498"/>
                    <a:pt x="368" y="164"/>
                  </a:cubicBezTo>
                  <a:cubicBezTo>
                    <a:pt x="387" y="65"/>
                    <a:pt x="324" y="1"/>
                    <a:pt x="256"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3" name="Google Shape;3253;p71"/>
            <p:cNvSpPr/>
            <p:nvPr/>
          </p:nvSpPr>
          <p:spPr>
            <a:xfrm>
              <a:off x="4103021" y="4653967"/>
              <a:ext cx="7468" cy="29761"/>
            </a:xfrm>
            <a:custGeom>
              <a:avLst/>
              <a:gdLst/>
              <a:ahLst/>
              <a:cxnLst/>
              <a:rect l="l" t="t" r="r" b="b"/>
              <a:pathLst>
                <a:path w="402" h="1602" extrusionOk="0">
                  <a:moveTo>
                    <a:pt x="189" y="0"/>
                  </a:moveTo>
                  <a:cubicBezTo>
                    <a:pt x="143" y="0"/>
                    <a:pt x="101" y="33"/>
                    <a:pt x="101" y="100"/>
                  </a:cubicBezTo>
                  <a:cubicBezTo>
                    <a:pt x="1" y="534"/>
                    <a:pt x="68" y="1067"/>
                    <a:pt x="101" y="1501"/>
                  </a:cubicBezTo>
                  <a:cubicBezTo>
                    <a:pt x="118" y="1568"/>
                    <a:pt x="159" y="1601"/>
                    <a:pt x="201" y="1601"/>
                  </a:cubicBezTo>
                  <a:cubicBezTo>
                    <a:pt x="243" y="1601"/>
                    <a:pt x="284" y="1568"/>
                    <a:pt x="301" y="1501"/>
                  </a:cubicBezTo>
                  <a:cubicBezTo>
                    <a:pt x="334" y="1067"/>
                    <a:pt x="401" y="534"/>
                    <a:pt x="301" y="100"/>
                  </a:cubicBezTo>
                  <a:cubicBezTo>
                    <a:pt x="284" y="33"/>
                    <a:pt x="234" y="0"/>
                    <a:pt x="189"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4" name="Google Shape;3254;p71"/>
            <p:cNvSpPr/>
            <p:nvPr/>
          </p:nvSpPr>
          <p:spPr>
            <a:xfrm>
              <a:off x="4103653" y="4715997"/>
              <a:ext cx="6205" cy="23501"/>
            </a:xfrm>
            <a:custGeom>
              <a:avLst/>
              <a:gdLst/>
              <a:ahLst/>
              <a:cxnLst/>
              <a:rect l="l" t="t" r="r" b="b"/>
              <a:pathLst>
                <a:path w="334" h="1265" extrusionOk="0">
                  <a:moveTo>
                    <a:pt x="138" y="0"/>
                  </a:moveTo>
                  <a:cubicBezTo>
                    <a:pt x="101" y="0"/>
                    <a:pt x="67" y="18"/>
                    <a:pt x="67" y="63"/>
                  </a:cubicBezTo>
                  <a:cubicBezTo>
                    <a:pt x="0" y="430"/>
                    <a:pt x="34" y="797"/>
                    <a:pt x="100" y="1164"/>
                  </a:cubicBezTo>
                  <a:cubicBezTo>
                    <a:pt x="100" y="1231"/>
                    <a:pt x="142" y="1264"/>
                    <a:pt x="184" y="1264"/>
                  </a:cubicBezTo>
                  <a:cubicBezTo>
                    <a:pt x="225" y="1264"/>
                    <a:pt x="267" y="1231"/>
                    <a:pt x="267" y="1164"/>
                  </a:cubicBezTo>
                  <a:cubicBezTo>
                    <a:pt x="300" y="797"/>
                    <a:pt x="334" y="430"/>
                    <a:pt x="234" y="63"/>
                  </a:cubicBezTo>
                  <a:cubicBezTo>
                    <a:pt x="234" y="27"/>
                    <a:pt x="184" y="0"/>
                    <a:pt x="13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5" name="Google Shape;3255;p71"/>
            <p:cNvSpPr/>
            <p:nvPr/>
          </p:nvSpPr>
          <p:spPr>
            <a:xfrm>
              <a:off x="4099937" y="4596395"/>
              <a:ext cx="9066" cy="26083"/>
            </a:xfrm>
            <a:custGeom>
              <a:avLst/>
              <a:gdLst/>
              <a:ahLst/>
              <a:cxnLst/>
              <a:rect l="l" t="t" r="r" b="b"/>
              <a:pathLst>
                <a:path w="488" h="1404" extrusionOk="0">
                  <a:moveTo>
                    <a:pt x="278" y="0"/>
                  </a:moveTo>
                  <a:cubicBezTo>
                    <a:pt x="220" y="0"/>
                    <a:pt x="152" y="27"/>
                    <a:pt x="134" y="64"/>
                  </a:cubicBezTo>
                  <a:cubicBezTo>
                    <a:pt x="0" y="464"/>
                    <a:pt x="100" y="931"/>
                    <a:pt x="234" y="1331"/>
                  </a:cubicBezTo>
                  <a:cubicBezTo>
                    <a:pt x="246" y="1382"/>
                    <a:pt x="288" y="1404"/>
                    <a:pt x="333" y="1404"/>
                  </a:cubicBezTo>
                  <a:cubicBezTo>
                    <a:pt x="406" y="1404"/>
                    <a:pt x="488" y="1347"/>
                    <a:pt x="467" y="1264"/>
                  </a:cubicBezTo>
                  <a:cubicBezTo>
                    <a:pt x="367" y="864"/>
                    <a:pt x="434" y="464"/>
                    <a:pt x="367" y="64"/>
                  </a:cubicBezTo>
                  <a:cubicBezTo>
                    <a:pt x="367" y="18"/>
                    <a:pt x="326" y="0"/>
                    <a:pt x="278"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6" name="Google Shape;3256;p71"/>
            <p:cNvSpPr/>
            <p:nvPr/>
          </p:nvSpPr>
          <p:spPr>
            <a:xfrm>
              <a:off x="4097448" y="4303484"/>
              <a:ext cx="9697" cy="34294"/>
            </a:xfrm>
            <a:custGeom>
              <a:avLst/>
              <a:gdLst/>
              <a:ahLst/>
              <a:cxnLst/>
              <a:rect l="l" t="t" r="r" b="b"/>
              <a:pathLst>
                <a:path w="522" h="1846" extrusionOk="0">
                  <a:moveTo>
                    <a:pt x="290" y="1"/>
                  </a:moveTo>
                  <a:cubicBezTo>
                    <a:pt x="235" y="1"/>
                    <a:pt x="182" y="27"/>
                    <a:pt x="167" y="86"/>
                  </a:cubicBezTo>
                  <a:cubicBezTo>
                    <a:pt x="1" y="653"/>
                    <a:pt x="134" y="1253"/>
                    <a:pt x="368" y="1787"/>
                  </a:cubicBezTo>
                  <a:cubicBezTo>
                    <a:pt x="381" y="1827"/>
                    <a:pt x="410" y="1845"/>
                    <a:pt x="437" y="1845"/>
                  </a:cubicBezTo>
                  <a:cubicBezTo>
                    <a:pt x="480" y="1845"/>
                    <a:pt x="521" y="1801"/>
                    <a:pt x="501" y="1720"/>
                  </a:cubicBezTo>
                  <a:cubicBezTo>
                    <a:pt x="334" y="1187"/>
                    <a:pt x="368" y="686"/>
                    <a:pt x="434" y="119"/>
                  </a:cubicBezTo>
                  <a:cubicBezTo>
                    <a:pt x="434" y="44"/>
                    <a:pt x="361" y="1"/>
                    <a:pt x="29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7" name="Google Shape;3257;p71"/>
            <p:cNvSpPr/>
            <p:nvPr/>
          </p:nvSpPr>
          <p:spPr>
            <a:xfrm>
              <a:off x="4101163" y="4427619"/>
              <a:ext cx="6837" cy="25117"/>
            </a:xfrm>
            <a:custGeom>
              <a:avLst/>
              <a:gdLst/>
              <a:ahLst/>
              <a:cxnLst/>
              <a:rect l="l" t="t" r="r" b="b"/>
              <a:pathLst>
                <a:path w="368" h="1352" extrusionOk="0">
                  <a:moveTo>
                    <a:pt x="184" y="0"/>
                  </a:moveTo>
                  <a:cubicBezTo>
                    <a:pt x="143" y="0"/>
                    <a:pt x="101" y="25"/>
                    <a:pt x="101" y="75"/>
                  </a:cubicBezTo>
                  <a:cubicBezTo>
                    <a:pt x="1" y="442"/>
                    <a:pt x="68" y="876"/>
                    <a:pt x="101" y="1276"/>
                  </a:cubicBezTo>
                  <a:cubicBezTo>
                    <a:pt x="101" y="1326"/>
                    <a:pt x="143" y="1351"/>
                    <a:pt x="184" y="1351"/>
                  </a:cubicBezTo>
                  <a:cubicBezTo>
                    <a:pt x="226" y="1351"/>
                    <a:pt x="268" y="1326"/>
                    <a:pt x="268" y="1276"/>
                  </a:cubicBezTo>
                  <a:cubicBezTo>
                    <a:pt x="301" y="876"/>
                    <a:pt x="368" y="442"/>
                    <a:pt x="268" y="75"/>
                  </a:cubicBezTo>
                  <a:cubicBezTo>
                    <a:pt x="268" y="25"/>
                    <a:pt x="226" y="0"/>
                    <a:pt x="18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8" name="Google Shape;3258;p71"/>
            <p:cNvSpPr/>
            <p:nvPr/>
          </p:nvSpPr>
          <p:spPr>
            <a:xfrm>
              <a:off x="4098692" y="4538359"/>
              <a:ext cx="8694" cy="30207"/>
            </a:xfrm>
            <a:custGeom>
              <a:avLst/>
              <a:gdLst/>
              <a:ahLst/>
              <a:cxnLst/>
              <a:rect l="l" t="t" r="r" b="b"/>
              <a:pathLst>
                <a:path w="468" h="1626" extrusionOk="0">
                  <a:moveTo>
                    <a:pt x="211" y="0"/>
                  </a:moveTo>
                  <a:cubicBezTo>
                    <a:pt x="141" y="0"/>
                    <a:pt x="67" y="44"/>
                    <a:pt x="67" y="119"/>
                  </a:cubicBezTo>
                  <a:cubicBezTo>
                    <a:pt x="34" y="586"/>
                    <a:pt x="100" y="1019"/>
                    <a:pt x="0" y="1486"/>
                  </a:cubicBezTo>
                  <a:cubicBezTo>
                    <a:pt x="0" y="1569"/>
                    <a:pt x="64" y="1626"/>
                    <a:pt x="121" y="1626"/>
                  </a:cubicBezTo>
                  <a:cubicBezTo>
                    <a:pt x="156" y="1626"/>
                    <a:pt x="188" y="1604"/>
                    <a:pt x="201" y="1553"/>
                  </a:cubicBezTo>
                  <a:cubicBezTo>
                    <a:pt x="367" y="1086"/>
                    <a:pt x="467" y="552"/>
                    <a:pt x="334" y="85"/>
                  </a:cubicBezTo>
                  <a:cubicBezTo>
                    <a:pt x="319" y="27"/>
                    <a:pt x="266" y="0"/>
                    <a:pt x="21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59" name="Google Shape;3259;p71"/>
            <p:cNvSpPr/>
            <p:nvPr/>
          </p:nvSpPr>
          <p:spPr>
            <a:xfrm>
              <a:off x="4099305" y="4478744"/>
              <a:ext cx="6223" cy="28219"/>
            </a:xfrm>
            <a:custGeom>
              <a:avLst/>
              <a:gdLst/>
              <a:ahLst/>
              <a:cxnLst/>
              <a:rect l="l" t="t" r="r" b="b"/>
              <a:pathLst>
                <a:path w="335" h="1519" extrusionOk="0">
                  <a:moveTo>
                    <a:pt x="172" y="0"/>
                  </a:moveTo>
                  <a:cubicBezTo>
                    <a:pt x="118" y="0"/>
                    <a:pt x="67" y="42"/>
                    <a:pt x="67" y="125"/>
                  </a:cubicBezTo>
                  <a:cubicBezTo>
                    <a:pt x="1" y="559"/>
                    <a:pt x="34" y="993"/>
                    <a:pt x="67" y="1393"/>
                  </a:cubicBezTo>
                  <a:cubicBezTo>
                    <a:pt x="67" y="1476"/>
                    <a:pt x="118" y="1518"/>
                    <a:pt x="172" y="1518"/>
                  </a:cubicBezTo>
                  <a:cubicBezTo>
                    <a:pt x="226" y="1518"/>
                    <a:pt x="284" y="1476"/>
                    <a:pt x="301" y="1393"/>
                  </a:cubicBezTo>
                  <a:cubicBezTo>
                    <a:pt x="301" y="993"/>
                    <a:pt x="334" y="559"/>
                    <a:pt x="301" y="125"/>
                  </a:cubicBezTo>
                  <a:cubicBezTo>
                    <a:pt x="284" y="42"/>
                    <a:pt x="226" y="0"/>
                    <a:pt x="172"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0" name="Google Shape;3260;p71"/>
            <p:cNvSpPr/>
            <p:nvPr/>
          </p:nvSpPr>
          <p:spPr>
            <a:xfrm>
              <a:off x="4098692" y="4369174"/>
              <a:ext cx="6205" cy="34294"/>
            </a:xfrm>
            <a:custGeom>
              <a:avLst/>
              <a:gdLst/>
              <a:ahLst/>
              <a:cxnLst/>
              <a:rect l="l" t="t" r="r" b="b"/>
              <a:pathLst>
                <a:path w="334" h="1846" extrusionOk="0">
                  <a:moveTo>
                    <a:pt x="210" y="1"/>
                  </a:moveTo>
                  <a:cubicBezTo>
                    <a:pt x="162" y="1"/>
                    <a:pt x="115" y="27"/>
                    <a:pt x="100" y="86"/>
                  </a:cubicBezTo>
                  <a:cubicBezTo>
                    <a:pt x="0" y="619"/>
                    <a:pt x="0" y="1187"/>
                    <a:pt x="67" y="1720"/>
                  </a:cubicBezTo>
                  <a:cubicBezTo>
                    <a:pt x="67" y="1804"/>
                    <a:pt x="117" y="1845"/>
                    <a:pt x="167" y="1845"/>
                  </a:cubicBezTo>
                  <a:cubicBezTo>
                    <a:pt x="217" y="1845"/>
                    <a:pt x="267" y="1804"/>
                    <a:pt x="267" y="1720"/>
                  </a:cubicBezTo>
                  <a:cubicBezTo>
                    <a:pt x="301" y="1187"/>
                    <a:pt x="334" y="653"/>
                    <a:pt x="334" y="119"/>
                  </a:cubicBezTo>
                  <a:cubicBezTo>
                    <a:pt x="334" y="44"/>
                    <a:pt x="271" y="1"/>
                    <a:pt x="210"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61" name="Google Shape;3261;p71"/>
            <p:cNvSpPr/>
            <p:nvPr/>
          </p:nvSpPr>
          <p:spPr>
            <a:xfrm>
              <a:off x="4095590" y="4253789"/>
              <a:ext cx="6223" cy="27755"/>
            </a:xfrm>
            <a:custGeom>
              <a:avLst/>
              <a:gdLst/>
              <a:ahLst/>
              <a:cxnLst/>
              <a:rect l="l" t="t" r="r" b="b"/>
              <a:pathLst>
                <a:path w="335" h="1494" extrusionOk="0">
                  <a:moveTo>
                    <a:pt x="172" y="1"/>
                  </a:moveTo>
                  <a:cubicBezTo>
                    <a:pt x="117" y="1"/>
                    <a:pt x="67" y="42"/>
                    <a:pt x="67" y="126"/>
                  </a:cubicBezTo>
                  <a:cubicBezTo>
                    <a:pt x="1" y="559"/>
                    <a:pt x="67" y="960"/>
                    <a:pt x="101" y="1393"/>
                  </a:cubicBezTo>
                  <a:cubicBezTo>
                    <a:pt x="101" y="1460"/>
                    <a:pt x="134" y="1493"/>
                    <a:pt x="167" y="1493"/>
                  </a:cubicBezTo>
                  <a:cubicBezTo>
                    <a:pt x="201" y="1493"/>
                    <a:pt x="234" y="1460"/>
                    <a:pt x="234" y="1393"/>
                  </a:cubicBezTo>
                  <a:cubicBezTo>
                    <a:pt x="267" y="993"/>
                    <a:pt x="334" y="559"/>
                    <a:pt x="301" y="126"/>
                  </a:cubicBezTo>
                  <a:cubicBezTo>
                    <a:pt x="284" y="42"/>
                    <a:pt x="226" y="1"/>
                    <a:pt x="17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0" name="Picture 59">
            <a:extLst>
              <a:ext uri="{FF2B5EF4-FFF2-40B4-BE49-F238E27FC236}">
                <a16:creationId xmlns:a16="http://schemas.microsoft.com/office/drawing/2014/main" id="{87C11EEC-2AEA-45F2-BC76-EA7A1364E179}"/>
              </a:ext>
            </a:extLst>
          </p:cNvPr>
          <p:cNvPicPr>
            <a:picLocks noChangeAspect="1"/>
          </p:cNvPicPr>
          <p:nvPr/>
        </p:nvPicPr>
        <p:blipFill>
          <a:blip r:embed="rId3"/>
          <a:stretch>
            <a:fillRect/>
          </a:stretch>
        </p:blipFill>
        <p:spPr>
          <a:xfrm>
            <a:off x="2962275" y="690562"/>
            <a:ext cx="6115050" cy="2490921"/>
          </a:xfrm>
          <a:prstGeom prst="rect">
            <a:avLst/>
          </a:prstGeom>
        </p:spPr>
      </p:pic>
      <p:pic>
        <p:nvPicPr>
          <p:cNvPr id="3" name="Picture 2">
            <a:extLst>
              <a:ext uri="{FF2B5EF4-FFF2-40B4-BE49-F238E27FC236}">
                <a16:creationId xmlns:a16="http://schemas.microsoft.com/office/drawing/2014/main" id="{F9B9C63C-7D26-46E5-8005-2F4784267E8C}"/>
              </a:ext>
            </a:extLst>
          </p:cNvPr>
          <p:cNvPicPr>
            <a:picLocks noChangeAspect="1"/>
          </p:cNvPicPr>
          <p:nvPr/>
        </p:nvPicPr>
        <p:blipFill>
          <a:blip r:embed="rId4"/>
          <a:stretch>
            <a:fillRect/>
          </a:stretch>
        </p:blipFill>
        <p:spPr>
          <a:xfrm>
            <a:off x="4291012" y="3414712"/>
            <a:ext cx="5934075" cy="2562225"/>
          </a:xfrm>
          <a:prstGeom prst="rect">
            <a:avLst/>
          </a:prstGeom>
        </p:spPr>
      </p:pic>
    </p:spTree>
    <p:extLst>
      <p:ext uri="{BB962C8B-B14F-4D97-AF65-F5344CB8AC3E}">
        <p14:creationId xmlns:p14="http://schemas.microsoft.com/office/powerpoint/2010/main" val="18807330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ài 6_Tích cực hoàn thành nhiệm vụ">
            <a:hlinkClick r:id="" action="ppaction://media"/>
            <a:extLst>
              <a:ext uri="{FF2B5EF4-FFF2-40B4-BE49-F238E27FC236}">
                <a16:creationId xmlns:a16="http://schemas.microsoft.com/office/drawing/2014/main" id="{F3D3CCE1-F73F-71A8-28BD-11633B8748F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45779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4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B4F3D30-1BF1-2C5B-E893-1C7999CDC313}"/>
              </a:ext>
            </a:extLst>
          </p:cNvPr>
          <p:cNvGrpSpPr/>
          <p:nvPr/>
        </p:nvGrpSpPr>
        <p:grpSpPr>
          <a:xfrm>
            <a:off x="337822" y="2192413"/>
            <a:ext cx="4149118" cy="3697992"/>
            <a:chOff x="337822" y="2192413"/>
            <a:chExt cx="4149118" cy="3697992"/>
          </a:xfrm>
        </p:grpSpPr>
        <p:pic>
          <p:nvPicPr>
            <p:cNvPr id="2" name="图片 35">
              <a:extLst>
                <a:ext uri="{FF2B5EF4-FFF2-40B4-BE49-F238E27FC236}">
                  <a16:creationId xmlns:a16="http://schemas.microsoft.com/office/drawing/2014/main" id="{89D11E2A-68C4-7321-656D-59E39936A942}"/>
                </a:ext>
              </a:extLst>
            </p:cNvPr>
            <p:cNvPicPr>
              <a:picLocks noChangeAspect="1"/>
            </p:cNvPicPr>
            <p:nvPr/>
          </p:nvPicPr>
          <p:blipFill>
            <a:blip r:embed="rId2"/>
            <a:stretch>
              <a:fillRect/>
            </a:stretch>
          </p:blipFill>
          <p:spPr>
            <a:xfrm>
              <a:off x="488375" y="2192413"/>
              <a:ext cx="3862971" cy="3055220"/>
            </a:xfrm>
            <a:prstGeom prst="rect">
              <a:avLst/>
            </a:prstGeom>
          </p:spPr>
        </p:pic>
        <p:sp>
          <p:nvSpPr>
            <p:cNvPr id="4" name="Rectangle 3">
              <a:extLst>
                <a:ext uri="{FF2B5EF4-FFF2-40B4-BE49-F238E27FC236}">
                  <a16:creationId xmlns:a16="http://schemas.microsoft.com/office/drawing/2014/main" id="{D26781AE-DFFD-7C00-4F2C-FF5C4BC43FD9}"/>
                </a:ext>
              </a:extLst>
            </p:cNvPr>
            <p:cNvSpPr/>
            <p:nvPr/>
          </p:nvSpPr>
          <p:spPr>
            <a:xfrm>
              <a:off x="337822" y="5214579"/>
              <a:ext cx="4149118" cy="675826"/>
            </a:xfrm>
            <a:prstGeom prst="rect">
              <a:avLst/>
            </a:prstGeom>
            <a:solidFill>
              <a:schemeClr val="accent2">
                <a:lumMod val="60000"/>
                <a:lumOff val="40000"/>
              </a:schemeClr>
            </a:solidFill>
            <a:ln w="38100">
              <a:solidFill>
                <a:schemeClr val="tx1"/>
              </a:solidFill>
              <a:prstDash val="lgDash"/>
            </a:ln>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Thảo</a:t>
              </a:r>
              <a:r>
                <a:rPr kumimoji="0" lang="en-US" sz="3600" b="1" i="0" u="none" strike="noStrike" kern="1200" cap="none" spc="0" normalizeH="0" baseline="0" noProof="0" dirty="0">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luận</a:t>
              </a:r>
              <a:r>
                <a:rPr kumimoji="0" lang="en-US" sz="3600" b="1" i="0" u="none" strike="noStrike" kern="1200" cap="none" spc="0" normalizeH="0" baseline="0" noProof="0" dirty="0">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nhóm</a:t>
              </a:r>
              <a:r>
                <a:rPr kumimoji="0" lang="en-US" sz="3600" b="1" i="0" u="none" strike="noStrike" kern="1200" cap="none" spc="0" normalizeH="0" baseline="0" noProof="0" dirty="0">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rPr>
                <a:t>đôi</a:t>
              </a:r>
              <a:endParaRPr kumimoji="0" lang="en-US" sz="3200" b="1" i="0" u="none" strike="noStrike" kern="1200" cap="none" spc="0" normalizeH="0" baseline="0" noProof="0" dirty="0">
                <a:ln>
                  <a:noFill/>
                </a:ln>
                <a:solidFill>
                  <a:prstClr val="black"/>
                </a:solidFill>
                <a:effectLst/>
                <a:uLnTx/>
                <a:uFillTx/>
                <a:latin typeface="#9Slide04 SFU Fenice Regular" panose="00000400000000000000" pitchFamily="2" charset="0"/>
                <a:ea typeface="Times New Roman" panose="02020603050405020304" pitchFamily="18" charset="0"/>
                <a:cs typeface="Arial" panose="020B0604020202020204" pitchFamily="34" charset="0"/>
              </a:endParaRPr>
            </a:p>
          </p:txBody>
        </p:sp>
      </p:grpSp>
      <p:grpSp>
        <p:nvGrpSpPr>
          <p:cNvPr id="6" name="Group 5">
            <a:extLst>
              <a:ext uri="{FF2B5EF4-FFF2-40B4-BE49-F238E27FC236}">
                <a16:creationId xmlns:a16="http://schemas.microsoft.com/office/drawing/2014/main" id="{20C1C9E7-884F-31E1-4565-89AB3507130C}"/>
              </a:ext>
            </a:extLst>
          </p:cNvPr>
          <p:cNvGrpSpPr/>
          <p:nvPr/>
        </p:nvGrpSpPr>
        <p:grpSpPr>
          <a:xfrm>
            <a:off x="1765004" y="544410"/>
            <a:ext cx="9633433" cy="1401347"/>
            <a:chOff x="453320" y="784778"/>
            <a:chExt cx="10434754" cy="1189049"/>
          </a:xfrm>
        </p:grpSpPr>
        <p:sp>
          <p:nvSpPr>
            <p:cNvPr id="9" name="Speech Bubble: Rectangle with Corners Rounded 8">
              <a:extLst>
                <a:ext uri="{FF2B5EF4-FFF2-40B4-BE49-F238E27FC236}">
                  <a16:creationId xmlns:a16="http://schemas.microsoft.com/office/drawing/2014/main" id="{CAAA9FBF-B748-A88A-B98E-9EA30973547A}"/>
                </a:ext>
              </a:extLst>
            </p:cNvPr>
            <p:cNvSpPr/>
            <p:nvPr/>
          </p:nvSpPr>
          <p:spPr>
            <a:xfrm>
              <a:off x="453320" y="784778"/>
              <a:ext cx="10434754" cy="1189049"/>
            </a:xfrm>
            <a:prstGeom prst="wedgeRoundRectCallout">
              <a:avLst>
                <a:gd name="adj1" fmla="val -35699"/>
                <a:gd name="adj2" fmla="val 66169"/>
                <a:gd name="adj3" fmla="val 16667"/>
              </a:avLst>
            </a:prstGeom>
            <a:solidFill>
              <a:schemeClr val="accent2">
                <a:lumMod val="20000"/>
                <a:lumOff val="80000"/>
              </a:schemeClr>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TextBox 11">
              <a:extLst>
                <a:ext uri="{FF2B5EF4-FFF2-40B4-BE49-F238E27FC236}">
                  <a16:creationId xmlns:a16="http://schemas.microsoft.com/office/drawing/2014/main" id="{120FF05B-8DEE-0E7B-AB1B-99134925EEBB}"/>
                </a:ext>
              </a:extLst>
            </p:cNvPr>
            <p:cNvSpPr txBox="1"/>
            <p:nvPr/>
          </p:nvSpPr>
          <p:spPr>
            <a:xfrm>
              <a:off x="814827" y="929905"/>
              <a:ext cx="9807097" cy="10184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Những chi tiết nào trong chuyện thể hiện việc tích cực hoàn thành nhiệm vụ?</a:t>
              </a:r>
            </a:p>
          </p:txBody>
        </p:sp>
      </p:grpSp>
      <p:grpSp>
        <p:nvGrpSpPr>
          <p:cNvPr id="13" name="Group 12">
            <a:extLst>
              <a:ext uri="{FF2B5EF4-FFF2-40B4-BE49-F238E27FC236}">
                <a16:creationId xmlns:a16="http://schemas.microsoft.com/office/drawing/2014/main" id="{6871DC54-AB23-5B78-E3AD-EB9772BDA5E8}"/>
              </a:ext>
            </a:extLst>
          </p:cNvPr>
          <p:cNvGrpSpPr/>
          <p:nvPr/>
        </p:nvGrpSpPr>
        <p:grpSpPr>
          <a:xfrm>
            <a:off x="4008474" y="2585862"/>
            <a:ext cx="8038215" cy="1401347"/>
            <a:chOff x="453320" y="784778"/>
            <a:chExt cx="10434754" cy="1189049"/>
          </a:xfrm>
        </p:grpSpPr>
        <p:sp>
          <p:nvSpPr>
            <p:cNvPr id="14" name="Speech Bubble: Rectangle with Corners Rounded 13">
              <a:extLst>
                <a:ext uri="{FF2B5EF4-FFF2-40B4-BE49-F238E27FC236}">
                  <a16:creationId xmlns:a16="http://schemas.microsoft.com/office/drawing/2014/main" id="{67CAC427-8725-CF59-6547-4120115881A2}"/>
                </a:ext>
              </a:extLst>
            </p:cNvPr>
            <p:cNvSpPr/>
            <p:nvPr/>
          </p:nvSpPr>
          <p:spPr>
            <a:xfrm>
              <a:off x="453320" y="784778"/>
              <a:ext cx="10434754" cy="1189049"/>
            </a:xfrm>
            <a:prstGeom prst="wedgeRoundRectCallout">
              <a:avLst>
                <a:gd name="adj1" fmla="val -35699"/>
                <a:gd name="adj2" fmla="val 66169"/>
                <a:gd name="adj3" fmla="val 16667"/>
              </a:avLst>
            </a:prstGeom>
            <a:solidFill>
              <a:schemeClr val="accent2">
                <a:lumMod val="20000"/>
                <a:lumOff val="80000"/>
              </a:schemeClr>
            </a:solidFill>
            <a:ln>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TextBox 14">
              <a:extLst>
                <a:ext uri="{FF2B5EF4-FFF2-40B4-BE49-F238E27FC236}">
                  <a16:creationId xmlns:a16="http://schemas.microsoft.com/office/drawing/2014/main" id="{E6557AF8-E7A4-D963-392E-65F25114FE3B}"/>
                </a:ext>
              </a:extLst>
            </p:cNvPr>
            <p:cNvSpPr txBox="1"/>
            <p:nvPr/>
          </p:nvSpPr>
          <p:spPr>
            <a:xfrm>
              <a:off x="814828" y="929905"/>
              <a:ext cx="9807097" cy="9140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Em còn biết những biểu hiện nào khác của việc tích cực hoàn thành nhiệm vụ?</a:t>
              </a:r>
            </a:p>
          </p:txBody>
        </p:sp>
      </p:grpSp>
    </p:spTree>
    <p:extLst>
      <p:ext uri="{BB962C8B-B14F-4D97-AF65-F5344CB8AC3E}">
        <p14:creationId xmlns:p14="http://schemas.microsoft.com/office/powerpoint/2010/main" val="3973521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510164451"/>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510164451"/>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70510164451"/>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510164451"/>
  <p:tag name="MH_LIBRARY" val="GRAPHIC"/>
  <p:tag name="MH_TYPE" val="Other"/>
  <p:tag name="MH_ORDER" val="3"/>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318C80"/>
      </a:accent1>
      <a:accent2>
        <a:srgbClr val="F2CF61"/>
      </a:accent2>
      <a:accent3>
        <a:srgbClr val="A6E582"/>
      </a:accent3>
      <a:accent4>
        <a:srgbClr val="51D9B5"/>
      </a:accent4>
      <a:accent5>
        <a:srgbClr val="D95B5B"/>
      </a:accent5>
      <a:accent6>
        <a:srgbClr val="BFBFBF"/>
      </a:accent6>
      <a:hlink>
        <a:srgbClr val="318C80"/>
      </a:hlink>
      <a:folHlink>
        <a:srgbClr val="BFBFBF"/>
      </a:folHlink>
    </a:clrScheme>
    <a:fontScheme name="ary5y2yg">
      <a:majorFont>
        <a:latin typeface="Helvetica"/>
        <a:ea typeface="Helvetica"/>
        <a:cs typeface=""/>
      </a:majorFont>
      <a:minorFont>
        <a:latin typeface="Helvetica"/>
        <a:ea typeface="Helvetic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782</Words>
  <Application>Microsoft Office PowerPoint</Application>
  <PresentationFormat>Widescreen</PresentationFormat>
  <Paragraphs>63</Paragraphs>
  <Slides>24</Slides>
  <Notes>9</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等线</vt:lpstr>
      <vt:lpstr>#9Slide04 SFU Fenice Regular</vt:lpstr>
      <vt:lpstr>Arial</vt:lpstr>
      <vt:lpstr>Calibri</vt:lpstr>
      <vt:lpstr>Cambria</vt:lpstr>
      <vt:lpstr>Helvetica</vt:lpstr>
      <vt:lpstr>Symbol</vt:lpstr>
      <vt:lpstr>自定义设计方案</vt:lpstr>
      <vt:lpstr>Office 主题​​</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65</cp:revision>
  <dcterms:created xsi:type="dcterms:W3CDTF">2022-09-17T12:13:04Z</dcterms:created>
  <dcterms:modified xsi:type="dcterms:W3CDTF">2025-11-16T04:04:12Z</dcterms:modified>
</cp:coreProperties>
</file>